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Fjalla One"/>
      <p:regular r:id="rId30"/>
    </p:embeddedFont>
    <p:embeddedFont>
      <p:font typeface="Sorts Mill Goudy"/>
      <p:regular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3" roundtripDataSignature="AMtx7miU0kHu8oc7lBCH/tWhp6cWIC+y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rtsMillGoudy-regular.fntdata"/><Relationship Id="rId30" Type="http://schemas.openxmlformats.org/officeDocument/2006/relationships/font" Target="fonts/FjallaOne-regular.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SortsMillGoudy-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Globe grapjhic</a:t>
            </a:r>
            <a:endParaRPr/>
          </a:p>
        </p:txBody>
      </p:sp>
      <p:sp>
        <p:nvSpPr>
          <p:cNvPr id="286" name="Google Shape;28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Globe grapjhic</a:t>
            </a:r>
            <a:endParaRPr/>
          </a:p>
        </p:txBody>
      </p:sp>
      <p:sp>
        <p:nvSpPr>
          <p:cNvPr id="342" name="Google Shape;34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Ozzie will cover</a:t>
            </a:r>
            <a:endParaRPr/>
          </a:p>
          <a:p>
            <a:pPr indent="0" lvl="0" marL="0" rtl="0" algn="l">
              <a:spcBef>
                <a:spcPts val="0"/>
              </a:spcBef>
              <a:spcAft>
                <a:spcPts val="0"/>
              </a:spcAft>
              <a:buNone/>
            </a:pPr>
            <a:r>
              <a:t/>
            </a:r>
            <a:endParaRPr/>
          </a:p>
        </p:txBody>
      </p:sp>
      <p:sp>
        <p:nvSpPr>
          <p:cNvPr id="379" name="Google Shape;37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6"/>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6"/>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81" name="Shape 81"/>
        <p:cNvGrpSpPr/>
        <p:nvPr/>
      </p:nvGrpSpPr>
      <p:grpSpPr>
        <a:xfrm>
          <a:off x="0" y="0"/>
          <a:ext cx="0" cy="0"/>
          <a:chOff x="0" y="0"/>
          <a:chExt cx="0" cy="0"/>
        </a:xfrm>
      </p:grpSpPr>
      <p:sp>
        <p:nvSpPr>
          <p:cNvPr id="82" name="Google Shape;82;p35"/>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5"/>
          <p:cNvSpPr txBox="1"/>
          <p:nvPr>
            <p:ph idx="1" type="body"/>
          </p:nvPr>
        </p:nvSpPr>
        <p:spPr>
          <a:xfrm>
            <a:off x="914400" y="1735138"/>
            <a:ext cx="731520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84" name="Google Shape;84;p35"/>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35"/>
          <p:cNvSpPr txBox="1"/>
          <p:nvPr>
            <p:ph idx="2" type="body"/>
          </p:nvPr>
        </p:nvSpPr>
        <p:spPr>
          <a:xfrm>
            <a:off x="914400" y="3870960"/>
            <a:ext cx="731520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88" name="Shape 88"/>
        <p:cNvGrpSpPr/>
        <p:nvPr/>
      </p:nvGrpSpPr>
      <p:grpSpPr>
        <a:xfrm>
          <a:off x="0" y="0"/>
          <a:ext cx="0" cy="0"/>
          <a:chOff x="0" y="0"/>
          <a:chExt cx="0" cy="0"/>
        </a:xfrm>
      </p:grpSpPr>
      <p:sp>
        <p:nvSpPr>
          <p:cNvPr id="89" name="Google Shape;89;p36"/>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6"/>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6"/>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36"/>
          <p:cNvSpPr txBox="1"/>
          <p:nvPr>
            <p:ph idx="1" type="body"/>
          </p:nvPr>
        </p:nvSpPr>
        <p:spPr>
          <a:xfrm>
            <a:off x="4645152" y="1735138"/>
            <a:ext cx="356616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94" name="Google Shape;94;p36"/>
          <p:cNvSpPr txBox="1"/>
          <p:nvPr>
            <p:ph idx="2" type="body"/>
          </p:nvPr>
        </p:nvSpPr>
        <p:spPr>
          <a:xfrm>
            <a:off x="4645152" y="3870960"/>
            <a:ext cx="356616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95" name="Google Shape;95;p36"/>
          <p:cNvSpPr txBox="1"/>
          <p:nvPr>
            <p:ph idx="3" type="body"/>
          </p:nvPr>
        </p:nvSpPr>
        <p:spPr>
          <a:xfrm>
            <a:off x="914400" y="1735139"/>
            <a:ext cx="3566160" cy="4056062"/>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96" name="Shape 96"/>
        <p:cNvGrpSpPr/>
        <p:nvPr/>
      </p:nvGrpSpPr>
      <p:grpSpPr>
        <a:xfrm>
          <a:off x="0" y="0"/>
          <a:ext cx="0" cy="0"/>
          <a:chOff x="0" y="0"/>
          <a:chExt cx="0" cy="0"/>
        </a:xfrm>
      </p:grpSpPr>
      <p:sp>
        <p:nvSpPr>
          <p:cNvPr id="97" name="Google Shape;97;p37"/>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7"/>
          <p:cNvSpPr txBox="1"/>
          <p:nvPr>
            <p:ph idx="1" type="body"/>
          </p:nvPr>
        </p:nvSpPr>
        <p:spPr>
          <a:xfrm>
            <a:off x="914400" y="1735138"/>
            <a:ext cx="356616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99" name="Google Shape;99;p37"/>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7"/>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7"/>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37"/>
          <p:cNvSpPr txBox="1"/>
          <p:nvPr>
            <p:ph idx="2" type="body"/>
          </p:nvPr>
        </p:nvSpPr>
        <p:spPr>
          <a:xfrm>
            <a:off x="914400" y="3870960"/>
            <a:ext cx="356616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103" name="Google Shape;103;p37"/>
          <p:cNvSpPr txBox="1"/>
          <p:nvPr>
            <p:ph idx="3" type="body"/>
          </p:nvPr>
        </p:nvSpPr>
        <p:spPr>
          <a:xfrm>
            <a:off x="4645152" y="1735138"/>
            <a:ext cx="356616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104" name="Google Shape;104;p37"/>
          <p:cNvSpPr txBox="1"/>
          <p:nvPr>
            <p:ph idx="4" type="body"/>
          </p:nvPr>
        </p:nvSpPr>
        <p:spPr>
          <a:xfrm>
            <a:off x="4645152" y="3870960"/>
            <a:ext cx="3566160" cy="192024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38"/>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8"/>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8"/>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8"/>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0" name="Shape 110"/>
        <p:cNvGrpSpPr/>
        <p:nvPr/>
      </p:nvGrpSpPr>
      <p:grpSpPr>
        <a:xfrm>
          <a:off x="0" y="0"/>
          <a:ext cx="0" cy="0"/>
          <a:chOff x="0" y="0"/>
          <a:chExt cx="0" cy="0"/>
        </a:xfrm>
      </p:grpSpPr>
      <p:sp>
        <p:nvSpPr>
          <p:cNvPr id="111" name="Google Shape;111;p39"/>
          <p:cNvSpPr txBox="1"/>
          <p:nvPr>
            <p:ph type="title"/>
          </p:nvPr>
        </p:nvSpPr>
        <p:spPr>
          <a:xfrm>
            <a:off x="914400" y="1690048"/>
            <a:ext cx="3563938" cy="1162050"/>
          </a:xfrm>
          <a:prstGeom prst="rect">
            <a:avLst/>
          </a:prstGeom>
          <a:noFill/>
          <a:ln>
            <a:noFill/>
          </a:ln>
        </p:spPr>
        <p:txBody>
          <a:bodyPr anchorCtr="0" anchor="b" bIns="0" lIns="91425" spcFirstLastPara="1" rIns="91425" wrap="square" tIns="0">
            <a:noAutofit/>
          </a:bodyPr>
          <a:lstStyle>
            <a:lvl1pPr lvl="0" algn="l">
              <a:lnSpc>
                <a:spcPct val="109523"/>
              </a:lnSpc>
              <a:spcBef>
                <a:spcPts val="0"/>
              </a:spcBef>
              <a:spcAft>
                <a:spcPts val="0"/>
              </a:spcAft>
              <a:buClr>
                <a:schemeClr val="dk1"/>
              </a:buClr>
              <a:buSzPts val="4200"/>
              <a:buFont typeface="Sorts Mill Goudy"/>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9"/>
          <p:cNvSpPr txBox="1"/>
          <p:nvPr>
            <p:ph idx="1" type="body"/>
          </p:nvPr>
        </p:nvSpPr>
        <p:spPr>
          <a:xfrm>
            <a:off x="4667250" y="368490"/>
            <a:ext cx="3566160" cy="5627498"/>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42900" lvl="5" marL="2743200" algn="l">
              <a:spcBef>
                <a:spcPts val="400"/>
              </a:spcBef>
              <a:spcAft>
                <a:spcPts val="0"/>
              </a:spcAft>
              <a:buClr>
                <a:schemeClr val="dk1"/>
              </a:buClr>
              <a:buSzPts val="1800"/>
              <a:buFont typeface="Sorts Mill Goudy"/>
              <a:buChar char="•"/>
              <a:defRPr sz="2000"/>
            </a:lvl6pPr>
            <a:lvl7pPr indent="-342900" lvl="6" marL="3200400" algn="l">
              <a:spcBef>
                <a:spcPts val="400"/>
              </a:spcBef>
              <a:spcAft>
                <a:spcPts val="0"/>
              </a:spcAft>
              <a:buClr>
                <a:schemeClr val="dk1"/>
              </a:buClr>
              <a:buSzPts val="1800"/>
              <a:buFont typeface="Sorts Mill Goudy"/>
              <a:buChar char="•"/>
              <a:defRPr sz="2000"/>
            </a:lvl7pPr>
            <a:lvl8pPr indent="-342900" lvl="7" marL="3657600" algn="l">
              <a:spcBef>
                <a:spcPts val="400"/>
              </a:spcBef>
              <a:spcAft>
                <a:spcPts val="0"/>
              </a:spcAft>
              <a:buClr>
                <a:schemeClr val="dk1"/>
              </a:buClr>
              <a:buSzPts val="1800"/>
              <a:buFont typeface="Sorts Mill Goudy"/>
              <a:buChar char="•"/>
              <a:defRPr sz="2000"/>
            </a:lvl8pPr>
            <a:lvl9pPr indent="-342900" lvl="8" marL="4114800" algn="l">
              <a:spcBef>
                <a:spcPts val="400"/>
              </a:spcBef>
              <a:spcAft>
                <a:spcPts val="0"/>
              </a:spcAft>
              <a:buClr>
                <a:schemeClr val="dk1"/>
              </a:buClr>
              <a:buSzPts val="1800"/>
              <a:buFont typeface="Sorts Mill Goudy"/>
              <a:buChar char="•"/>
              <a:defRPr sz="2000"/>
            </a:lvl9pPr>
          </a:lstStyle>
          <a:p/>
        </p:txBody>
      </p:sp>
      <p:sp>
        <p:nvSpPr>
          <p:cNvPr id="113" name="Google Shape;113;p39"/>
          <p:cNvSpPr txBox="1"/>
          <p:nvPr>
            <p:ph idx="2" type="body"/>
          </p:nvPr>
        </p:nvSpPr>
        <p:spPr>
          <a:xfrm>
            <a:off x="914398" y="2866030"/>
            <a:ext cx="3563938" cy="2163171"/>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dk1"/>
              </a:buClr>
              <a:buSzPts val="1800"/>
              <a:buFont typeface="Sorts Mill Goudy"/>
              <a:buNone/>
              <a:defRPr sz="2000"/>
            </a:lvl1pPr>
            <a:lvl2pPr indent="-228600" lvl="1" marL="914400" algn="l">
              <a:spcBef>
                <a:spcPts val="600"/>
              </a:spcBef>
              <a:spcAft>
                <a:spcPts val="0"/>
              </a:spcAft>
              <a:buClr>
                <a:schemeClr val="dk1"/>
              </a:buClr>
              <a:buSzPts val="1080"/>
              <a:buFont typeface="Sorts Mill Goudy"/>
              <a:buNone/>
              <a:defRPr sz="1200"/>
            </a:lvl2pPr>
            <a:lvl3pPr indent="-228600" lvl="2" marL="1371600" algn="l">
              <a:spcBef>
                <a:spcPts val="600"/>
              </a:spcBef>
              <a:spcAft>
                <a:spcPts val="0"/>
              </a:spcAft>
              <a:buClr>
                <a:schemeClr val="dk1"/>
              </a:buClr>
              <a:buSzPts val="900"/>
              <a:buFont typeface="Sorts Mill Goudy"/>
              <a:buNone/>
              <a:defRPr sz="1000"/>
            </a:lvl3pPr>
            <a:lvl4pPr indent="-228600" lvl="3" marL="1828800" algn="l">
              <a:spcBef>
                <a:spcPts val="600"/>
              </a:spcBef>
              <a:spcAft>
                <a:spcPts val="0"/>
              </a:spcAft>
              <a:buClr>
                <a:schemeClr val="dk1"/>
              </a:buClr>
              <a:buSzPts val="810"/>
              <a:buFont typeface="Sorts Mill Goudy"/>
              <a:buNone/>
              <a:defRPr sz="900"/>
            </a:lvl4pPr>
            <a:lvl5pPr indent="-228600" lvl="4" marL="2286000" algn="l">
              <a:spcBef>
                <a:spcPts val="600"/>
              </a:spcBef>
              <a:spcAft>
                <a:spcPts val="0"/>
              </a:spcAft>
              <a:buClr>
                <a:schemeClr val="dk1"/>
              </a:buClr>
              <a:buSzPts val="810"/>
              <a:buFont typeface="Sorts Mill Goudy"/>
              <a:buNone/>
              <a:defRPr sz="900"/>
            </a:lvl5pPr>
            <a:lvl6pPr indent="-228600" lvl="5" marL="2743200" algn="l">
              <a:spcBef>
                <a:spcPts val="180"/>
              </a:spcBef>
              <a:spcAft>
                <a:spcPts val="0"/>
              </a:spcAft>
              <a:buClr>
                <a:schemeClr val="dk1"/>
              </a:buClr>
              <a:buSzPts val="810"/>
              <a:buFont typeface="Sorts Mill Goudy"/>
              <a:buNone/>
              <a:defRPr sz="900"/>
            </a:lvl6pPr>
            <a:lvl7pPr indent="-228600" lvl="6" marL="3200400" algn="l">
              <a:spcBef>
                <a:spcPts val="180"/>
              </a:spcBef>
              <a:spcAft>
                <a:spcPts val="0"/>
              </a:spcAft>
              <a:buClr>
                <a:schemeClr val="dk1"/>
              </a:buClr>
              <a:buSzPts val="810"/>
              <a:buFont typeface="Sorts Mill Goudy"/>
              <a:buNone/>
              <a:defRPr sz="900"/>
            </a:lvl7pPr>
            <a:lvl8pPr indent="-228600" lvl="7" marL="3657600" algn="l">
              <a:spcBef>
                <a:spcPts val="180"/>
              </a:spcBef>
              <a:spcAft>
                <a:spcPts val="0"/>
              </a:spcAft>
              <a:buClr>
                <a:schemeClr val="dk1"/>
              </a:buClr>
              <a:buSzPts val="810"/>
              <a:buFont typeface="Sorts Mill Goudy"/>
              <a:buNone/>
              <a:defRPr sz="900"/>
            </a:lvl8pPr>
            <a:lvl9pPr indent="-228600" lvl="8" marL="4114800" algn="l">
              <a:spcBef>
                <a:spcPts val="180"/>
              </a:spcBef>
              <a:spcAft>
                <a:spcPts val="0"/>
              </a:spcAft>
              <a:buClr>
                <a:schemeClr val="dk1"/>
              </a:buClr>
              <a:buSzPts val="810"/>
              <a:buFont typeface="Sorts Mill Goudy"/>
              <a:buNone/>
              <a:defRPr sz="900"/>
            </a:lvl9pPr>
          </a:lstStyle>
          <a:p/>
        </p:txBody>
      </p:sp>
      <p:sp>
        <p:nvSpPr>
          <p:cNvPr id="114" name="Google Shape;114;p39"/>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9"/>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9"/>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 name="Shape 117"/>
        <p:cNvGrpSpPr/>
        <p:nvPr/>
      </p:nvGrpSpPr>
      <p:grpSpPr>
        <a:xfrm>
          <a:off x="0" y="0"/>
          <a:ext cx="0" cy="0"/>
          <a:chOff x="0" y="0"/>
          <a:chExt cx="0" cy="0"/>
        </a:xfrm>
      </p:grpSpPr>
      <p:sp>
        <p:nvSpPr>
          <p:cNvPr id="118" name="Google Shape;118;p40"/>
          <p:cNvSpPr txBox="1"/>
          <p:nvPr>
            <p:ph type="title"/>
          </p:nvPr>
        </p:nvSpPr>
        <p:spPr>
          <a:xfrm>
            <a:off x="5017546" y="1524000"/>
            <a:ext cx="3566160" cy="1162050"/>
          </a:xfrm>
          <a:prstGeom prst="rect">
            <a:avLst/>
          </a:prstGeom>
          <a:noFill/>
          <a:ln>
            <a:noFill/>
          </a:ln>
        </p:spPr>
        <p:txBody>
          <a:bodyPr anchorCtr="0" anchor="b" bIns="0" lIns="91425" spcFirstLastPara="1" rIns="91425" wrap="square" tIns="0">
            <a:noAutofit/>
          </a:bodyPr>
          <a:lstStyle>
            <a:lvl1pPr lvl="0" algn="l">
              <a:lnSpc>
                <a:spcPct val="109523"/>
              </a:lnSpc>
              <a:spcBef>
                <a:spcPts val="0"/>
              </a:spcBef>
              <a:spcAft>
                <a:spcPts val="0"/>
              </a:spcAft>
              <a:buClr>
                <a:schemeClr val="dk1"/>
              </a:buClr>
              <a:buSzPts val="4200"/>
              <a:buFont typeface="Sorts Mill Goudy"/>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0"/>
          <p:cNvSpPr txBox="1"/>
          <p:nvPr>
            <p:ph idx="1" type="body"/>
          </p:nvPr>
        </p:nvSpPr>
        <p:spPr>
          <a:xfrm>
            <a:off x="5017544" y="2699982"/>
            <a:ext cx="3566160" cy="2163171"/>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dk1"/>
              </a:buClr>
              <a:buSzPts val="1800"/>
              <a:buFont typeface="Sorts Mill Goudy"/>
              <a:buNone/>
              <a:defRPr sz="2000"/>
            </a:lvl1pPr>
            <a:lvl2pPr indent="-228600" lvl="1" marL="914400" algn="l">
              <a:spcBef>
                <a:spcPts val="600"/>
              </a:spcBef>
              <a:spcAft>
                <a:spcPts val="0"/>
              </a:spcAft>
              <a:buClr>
                <a:schemeClr val="dk1"/>
              </a:buClr>
              <a:buSzPts val="1080"/>
              <a:buFont typeface="Sorts Mill Goudy"/>
              <a:buNone/>
              <a:defRPr sz="1200"/>
            </a:lvl2pPr>
            <a:lvl3pPr indent="-228600" lvl="2" marL="1371600" algn="l">
              <a:spcBef>
                <a:spcPts val="600"/>
              </a:spcBef>
              <a:spcAft>
                <a:spcPts val="0"/>
              </a:spcAft>
              <a:buClr>
                <a:schemeClr val="dk1"/>
              </a:buClr>
              <a:buSzPts val="900"/>
              <a:buFont typeface="Sorts Mill Goudy"/>
              <a:buNone/>
              <a:defRPr sz="1000"/>
            </a:lvl3pPr>
            <a:lvl4pPr indent="-228600" lvl="3" marL="1828800" algn="l">
              <a:spcBef>
                <a:spcPts val="600"/>
              </a:spcBef>
              <a:spcAft>
                <a:spcPts val="0"/>
              </a:spcAft>
              <a:buClr>
                <a:schemeClr val="dk1"/>
              </a:buClr>
              <a:buSzPts val="810"/>
              <a:buFont typeface="Sorts Mill Goudy"/>
              <a:buNone/>
              <a:defRPr sz="900"/>
            </a:lvl4pPr>
            <a:lvl5pPr indent="-228600" lvl="4" marL="2286000" algn="l">
              <a:spcBef>
                <a:spcPts val="600"/>
              </a:spcBef>
              <a:spcAft>
                <a:spcPts val="0"/>
              </a:spcAft>
              <a:buClr>
                <a:schemeClr val="dk1"/>
              </a:buClr>
              <a:buSzPts val="810"/>
              <a:buFont typeface="Sorts Mill Goudy"/>
              <a:buNone/>
              <a:defRPr sz="900"/>
            </a:lvl5pPr>
            <a:lvl6pPr indent="-228600" lvl="5" marL="2743200" algn="l">
              <a:spcBef>
                <a:spcPts val="180"/>
              </a:spcBef>
              <a:spcAft>
                <a:spcPts val="0"/>
              </a:spcAft>
              <a:buClr>
                <a:schemeClr val="dk1"/>
              </a:buClr>
              <a:buSzPts val="810"/>
              <a:buFont typeface="Sorts Mill Goudy"/>
              <a:buNone/>
              <a:defRPr sz="900"/>
            </a:lvl6pPr>
            <a:lvl7pPr indent="-228600" lvl="6" marL="3200400" algn="l">
              <a:spcBef>
                <a:spcPts val="180"/>
              </a:spcBef>
              <a:spcAft>
                <a:spcPts val="0"/>
              </a:spcAft>
              <a:buClr>
                <a:schemeClr val="dk1"/>
              </a:buClr>
              <a:buSzPts val="810"/>
              <a:buFont typeface="Sorts Mill Goudy"/>
              <a:buNone/>
              <a:defRPr sz="900"/>
            </a:lvl7pPr>
            <a:lvl8pPr indent="-228600" lvl="7" marL="3657600" algn="l">
              <a:spcBef>
                <a:spcPts val="180"/>
              </a:spcBef>
              <a:spcAft>
                <a:spcPts val="0"/>
              </a:spcAft>
              <a:buClr>
                <a:schemeClr val="dk1"/>
              </a:buClr>
              <a:buSzPts val="810"/>
              <a:buFont typeface="Sorts Mill Goudy"/>
              <a:buNone/>
              <a:defRPr sz="900"/>
            </a:lvl8pPr>
            <a:lvl9pPr indent="-228600" lvl="8" marL="4114800" algn="l">
              <a:spcBef>
                <a:spcPts val="180"/>
              </a:spcBef>
              <a:spcAft>
                <a:spcPts val="0"/>
              </a:spcAft>
              <a:buClr>
                <a:schemeClr val="dk1"/>
              </a:buClr>
              <a:buSzPts val="810"/>
              <a:buFont typeface="Sorts Mill Goudy"/>
              <a:buNone/>
              <a:defRPr sz="900"/>
            </a:lvl9pPr>
          </a:lstStyle>
          <a:p/>
        </p:txBody>
      </p:sp>
      <p:sp>
        <p:nvSpPr>
          <p:cNvPr id="120" name="Google Shape;120;p40"/>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0"/>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0"/>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3" name="Google Shape;123;p40"/>
          <p:cNvGrpSpPr/>
          <p:nvPr/>
        </p:nvGrpSpPr>
        <p:grpSpPr>
          <a:xfrm rot="-178369">
            <a:off x="629028" y="505650"/>
            <a:ext cx="3850925" cy="5516274"/>
            <a:chOff x="1524000" y="381000"/>
            <a:chExt cx="3657600" cy="4737978"/>
          </a:xfrm>
        </p:grpSpPr>
        <p:sp>
          <p:nvSpPr>
            <p:cNvPr id="124" name="Google Shape;124;p40"/>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125" name="Google Shape;125;p40"/>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126" name="Google Shape;126;p40"/>
          <p:cNvSpPr/>
          <p:nvPr>
            <p:ph idx="2" type="pic"/>
          </p:nvPr>
        </p:nvSpPr>
        <p:spPr>
          <a:xfrm rot="-178369">
            <a:off x="808793" y="667560"/>
            <a:ext cx="3468664" cy="5124723"/>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27" name="Shape 127"/>
        <p:cNvGrpSpPr/>
        <p:nvPr/>
      </p:nvGrpSpPr>
      <p:grpSpPr>
        <a:xfrm>
          <a:off x="0" y="0"/>
          <a:ext cx="0" cy="0"/>
          <a:chOff x="0" y="0"/>
          <a:chExt cx="0" cy="0"/>
        </a:xfrm>
      </p:grpSpPr>
      <p:grpSp>
        <p:nvGrpSpPr>
          <p:cNvPr id="128" name="Google Shape;128;p41"/>
          <p:cNvGrpSpPr/>
          <p:nvPr/>
        </p:nvGrpSpPr>
        <p:grpSpPr>
          <a:xfrm rot="-385649">
            <a:off x="313409" y="3520798"/>
            <a:ext cx="4088024" cy="3026020"/>
            <a:chOff x="1524000" y="381000"/>
            <a:chExt cx="3657600" cy="4737978"/>
          </a:xfrm>
        </p:grpSpPr>
        <p:sp>
          <p:nvSpPr>
            <p:cNvPr id="129" name="Google Shape;129;p41"/>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130" name="Google Shape;130;p4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131" name="Google Shape;131;p41"/>
          <p:cNvSpPr/>
          <p:nvPr>
            <p:ph idx="2" type="pic"/>
          </p:nvPr>
        </p:nvSpPr>
        <p:spPr>
          <a:xfrm rot="-385649">
            <a:off x="491057" y="3682579"/>
            <a:ext cx="3704109" cy="2697083"/>
          </a:xfrm>
          <a:prstGeom prst="rect">
            <a:avLst/>
          </a:prstGeom>
          <a:solidFill>
            <a:srgbClr val="D8D8D8"/>
          </a:solidFill>
          <a:ln>
            <a:noFill/>
          </a:ln>
        </p:spPr>
      </p:sp>
      <p:grpSp>
        <p:nvGrpSpPr>
          <p:cNvPr id="132" name="Google Shape;132;p41"/>
          <p:cNvGrpSpPr/>
          <p:nvPr/>
        </p:nvGrpSpPr>
        <p:grpSpPr>
          <a:xfrm rot="232774">
            <a:off x="169481" y="241256"/>
            <a:ext cx="4088024" cy="3026020"/>
            <a:chOff x="1524000" y="381000"/>
            <a:chExt cx="3657600" cy="4737978"/>
          </a:xfrm>
        </p:grpSpPr>
        <p:sp>
          <p:nvSpPr>
            <p:cNvPr id="133" name="Google Shape;133;p41"/>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134" name="Google Shape;134;p4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135" name="Google Shape;135;p41"/>
          <p:cNvSpPr/>
          <p:nvPr>
            <p:ph idx="3" type="pic"/>
          </p:nvPr>
        </p:nvSpPr>
        <p:spPr>
          <a:xfrm rot="232774">
            <a:off x="347129" y="403037"/>
            <a:ext cx="3704109" cy="2697083"/>
          </a:xfrm>
          <a:prstGeom prst="rect">
            <a:avLst/>
          </a:prstGeom>
          <a:solidFill>
            <a:srgbClr val="D8D8D8"/>
          </a:solidFill>
          <a:ln>
            <a:noFill/>
          </a:ln>
        </p:spPr>
      </p:sp>
      <p:sp>
        <p:nvSpPr>
          <p:cNvPr id="136" name="Google Shape;136;p41"/>
          <p:cNvSpPr txBox="1"/>
          <p:nvPr>
            <p:ph type="title"/>
          </p:nvPr>
        </p:nvSpPr>
        <p:spPr>
          <a:xfrm>
            <a:off x="5013434" y="1524000"/>
            <a:ext cx="3566160" cy="1162050"/>
          </a:xfrm>
          <a:prstGeom prst="rect">
            <a:avLst/>
          </a:prstGeom>
          <a:noFill/>
          <a:ln>
            <a:noFill/>
          </a:ln>
        </p:spPr>
        <p:txBody>
          <a:bodyPr anchorCtr="0" anchor="b" bIns="0" lIns="91425" spcFirstLastPara="1" rIns="91425" wrap="square" tIns="0">
            <a:noAutofit/>
          </a:bodyPr>
          <a:lstStyle>
            <a:lvl1pPr lvl="0" algn="l">
              <a:lnSpc>
                <a:spcPct val="109523"/>
              </a:lnSpc>
              <a:spcBef>
                <a:spcPts val="0"/>
              </a:spcBef>
              <a:spcAft>
                <a:spcPts val="0"/>
              </a:spcAft>
              <a:buClr>
                <a:schemeClr val="dk1"/>
              </a:buClr>
              <a:buSzPts val="4200"/>
              <a:buFont typeface="Sorts Mill Goudy"/>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41"/>
          <p:cNvSpPr txBox="1"/>
          <p:nvPr>
            <p:ph idx="1" type="body"/>
          </p:nvPr>
        </p:nvSpPr>
        <p:spPr>
          <a:xfrm>
            <a:off x="5013432" y="2699982"/>
            <a:ext cx="3566160" cy="2163171"/>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dk1"/>
              </a:buClr>
              <a:buSzPts val="1800"/>
              <a:buFont typeface="Sorts Mill Goudy"/>
              <a:buNone/>
              <a:defRPr sz="2000"/>
            </a:lvl1pPr>
            <a:lvl2pPr indent="-228600" lvl="1" marL="914400" algn="l">
              <a:spcBef>
                <a:spcPts val="600"/>
              </a:spcBef>
              <a:spcAft>
                <a:spcPts val="0"/>
              </a:spcAft>
              <a:buClr>
                <a:schemeClr val="dk1"/>
              </a:buClr>
              <a:buSzPts val="1080"/>
              <a:buFont typeface="Sorts Mill Goudy"/>
              <a:buNone/>
              <a:defRPr sz="1200"/>
            </a:lvl2pPr>
            <a:lvl3pPr indent="-228600" lvl="2" marL="1371600" algn="l">
              <a:spcBef>
                <a:spcPts val="600"/>
              </a:spcBef>
              <a:spcAft>
                <a:spcPts val="0"/>
              </a:spcAft>
              <a:buClr>
                <a:schemeClr val="dk1"/>
              </a:buClr>
              <a:buSzPts val="900"/>
              <a:buFont typeface="Sorts Mill Goudy"/>
              <a:buNone/>
              <a:defRPr sz="1000"/>
            </a:lvl3pPr>
            <a:lvl4pPr indent="-228600" lvl="3" marL="1828800" algn="l">
              <a:spcBef>
                <a:spcPts val="600"/>
              </a:spcBef>
              <a:spcAft>
                <a:spcPts val="0"/>
              </a:spcAft>
              <a:buClr>
                <a:schemeClr val="dk1"/>
              </a:buClr>
              <a:buSzPts val="810"/>
              <a:buFont typeface="Sorts Mill Goudy"/>
              <a:buNone/>
              <a:defRPr sz="900"/>
            </a:lvl4pPr>
            <a:lvl5pPr indent="-228600" lvl="4" marL="2286000" algn="l">
              <a:spcBef>
                <a:spcPts val="600"/>
              </a:spcBef>
              <a:spcAft>
                <a:spcPts val="0"/>
              </a:spcAft>
              <a:buClr>
                <a:schemeClr val="dk1"/>
              </a:buClr>
              <a:buSzPts val="810"/>
              <a:buFont typeface="Sorts Mill Goudy"/>
              <a:buNone/>
              <a:defRPr sz="900"/>
            </a:lvl5pPr>
            <a:lvl6pPr indent="-228600" lvl="5" marL="2743200" algn="l">
              <a:spcBef>
                <a:spcPts val="180"/>
              </a:spcBef>
              <a:spcAft>
                <a:spcPts val="0"/>
              </a:spcAft>
              <a:buClr>
                <a:schemeClr val="dk1"/>
              </a:buClr>
              <a:buSzPts val="810"/>
              <a:buFont typeface="Sorts Mill Goudy"/>
              <a:buNone/>
              <a:defRPr sz="900"/>
            </a:lvl6pPr>
            <a:lvl7pPr indent="-228600" lvl="6" marL="3200400" algn="l">
              <a:spcBef>
                <a:spcPts val="180"/>
              </a:spcBef>
              <a:spcAft>
                <a:spcPts val="0"/>
              </a:spcAft>
              <a:buClr>
                <a:schemeClr val="dk1"/>
              </a:buClr>
              <a:buSzPts val="810"/>
              <a:buFont typeface="Sorts Mill Goudy"/>
              <a:buNone/>
              <a:defRPr sz="900"/>
            </a:lvl7pPr>
            <a:lvl8pPr indent="-228600" lvl="7" marL="3657600" algn="l">
              <a:spcBef>
                <a:spcPts val="180"/>
              </a:spcBef>
              <a:spcAft>
                <a:spcPts val="0"/>
              </a:spcAft>
              <a:buClr>
                <a:schemeClr val="dk1"/>
              </a:buClr>
              <a:buSzPts val="810"/>
              <a:buFont typeface="Sorts Mill Goudy"/>
              <a:buNone/>
              <a:defRPr sz="900"/>
            </a:lvl8pPr>
            <a:lvl9pPr indent="-228600" lvl="8" marL="4114800" algn="l">
              <a:spcBef>
                <a:spcPts val="180"/>
              </a:spcBef>
              <a:spcAft>
                <a:spcPts val="0"/>
              </a:spcAft>
              <a:buClr>
                <a:schemeClr val="dk1"/>
              </a:buClr>
              <a:buSzPts val="810"/>
              <a:buFont typeface="Sorts Mill Goudy"/>
              <a:buNone/>
              <a:defRPr sz="900"/>
            </a:lvl9pPr>
          </a:lstStyle>
          <a:p/>
        </p:txBody>
      </p:sp>
      <p:sp>
        <p:nvSpPr>
          <p:cNvPr id="138" name="Google Shape;138;p41"/>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1"/>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1"/>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41" name="Shape 141"/>
        <p:cNvGrpSpPr/>
        <p:nvPr/>
      </p:nvGrpSpPr>
      <p:grpSpPr>
        <a:xfrm>
          <a:off x="0" y="0"/>
          <a:ext cx="0" cy="0"/>
          <a:chOff x="0" y="0"/>
          <a:chExt cx="0" cy="0"/>
        </a:xfrm>
      </p:grpSpPr>
      <p:sp>
        <p:nvSpPr>
          <p:cNvPr id="142" name="Google Shape;142;p42"/>
          <p:cNvSpPr txBox="1"/>
          <p:nvPr>
            <p:ph type="title"/>
          </p:nvPr>
        </p:nvSpPr>
        <p:spPr>
          <a:xfrm>
            <a:off x="914400" y="3762374"/>
            <a:ext cx="7315200" cy="1162050"/>
          </a:xfrm>
          <a:prstGeom prst="rect">
            <a:avLst/>
          </a:prstGeom>
          <a:noFill/>
          <a:ln>
            <a:noFill/>
          </a:ln>
        </p:spPr>
        <p:txBody>
          <a:bodyPr anchorCtr="0" anchor="b" bIns="0" lIns="91425" spcFirstLastPara="1" rIns="91425" wrap="square" tIns="0">
            <a:noAutofit/>
          </a:bodyPr>
          <a:lstStyle>
            <a:lvl1pPr lvl="0" algn="l">
              <a:lnSpc>
                <a:spcPct val="127777"/>
              </a:lnSpc>
              <a:spcBef>
                <a:spcPts val="0"/>
              </a:spcBef>
              <a:spcAft>
                <a:spcPts val="0"/>
              </a:spcAft>
              <a:buClr>
                <a:schemeClr val="dk1"/>
              </a:buClr>
              <a:buSzPts val="3600"/>
              <a:buFont typeface="Sorts Mill Goudy"/>
              <a:buNone/>
              <a:defRPr b="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43" name="Google Shape;143;p42"/>
          <p:cNvGrpSpPr/>
          <p:nvPr/>
        </p:nvGrpSpPr>
        <p:grpSpPr>
          <a:xfrm rot="232774">
            <a:off x="2059282" y="379100"/>
            <a:ext cx="5031327" cy="3443312"/>
            <a:chOff x="1524000" y="381000"/>
            <a:chExt cx="3657600" cy="4737978"/>
          </a:xfrm>
        </p:grpSpPr>
        <p:sp>
          <p:nvSpPr>
            <p:cNvPr id="144" name="Google Shape;144;p42"/>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145" name="Google Shape;145;p42"/>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146" name="Google Shape;146;p42"/>
          <p:cNvSpPr txBox="1"/>
          <p:nvPr>
            <p:ph idx="1" type="body"/>
          </p:nvPr>
        </p:nvSpPr>
        <p:spPr>
          <a:xfrm>
            <a:off x="914400" y="4928736"/>
            <a:ext cx="7315200" cy="98797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Font typeface="Sorts Mill Goudy"/>
              <a:buNone/>
              <a:defRPr sz="2000"/>
            </a:lvl1pPr>
            <a:lvl2pPr indent="-228600" lvl="1" marL="914400" algn="l">
              <a:spcBef>
                <a:spcPts val="600"/>
              </a:spcBef>
              <a:spcAft>
                <a:spcPts val="0"/>
              </a:spcAft>
              <a:buClr>
                <a:schemeClr val="dk1"/>
              </a:buClr>
              <a:buSzPts val="1080"/>
              <a:buFont typeface="Sorts Mill Goudy"/>
              <a:buNone/>
              <a:defRPr sz="1200"/>
            </a:lvl2pPr>
            <a:lvl3pPr indent="-228600" lvl="2" marL="1371600" algn="l">
              <a:spcBef>
                <a:spcPts val="600"/>
              </a:spcBef>
              <a:spcAft>
                <a:spcPts val="0"/>
              </a:spcAft>
              <a:buClr>
                <a:schemeClr val="dk1"/>
              </a:buClr>
              <a:buSzPts val="900"/>
              <a:buFont typeface="Sorts Mill Goudy"/>
              <a:buNone/>
              <a:defRPr sz="1000"/>
            </a:lvl3pPr>
            <a:lvl4pPr indent="-228600" lvl="3" marL="1828800" algn="l">
              <a:spcBef>
                <a:spcPts val="600"/>
              </a:spcBef>
              <a:spcAft>
                <a:spcPts val="0"/>
              </a:spcAft>
              <a:buClr>
                <a:schemeClr val="dk1"/>
              </a:buClr>
              <a:buSzPts val="810"/>
              <a:buFont typeface="Sorts Mill Goudy"/>
              <a:buNone/>
              <a:defRPr sz="900"/>
            </a:lvl4pPr>
            <a:lvl5pPr indent="-228600" lvl="4" marL="2286000" algn="l">
              <a:spcBef>
                <a:spcPts val="600"/>
              </a:spcBef>
              <a:spcAft>
                <a:spcPts val="0"/>
              </a:spcAft>
              <a:buClr>
                <a:schemeClr val="dk1"/>
              </a:buClr>
              <a:buSzPts val="810"/>
              <a:buFont typeface="Sorts Mill Goudy"/>
              <a:buNone/>
              <a:defRPr sz="900"/>
            </a:lvl5pPr>
            <a:lvl6pPr indent="-228600" lvl="5" marL="2743200" algn="l">
              <a:spcBef>
                <a:spcPts val="180"/>
              </a:spcBef>
              <a:spcAft>
                <a:spcPts val="0"/>
              </a:spcAft>
              <a:buClr>
                <a:schemeClr val="dk1"/>
              </a:buClr>
              <a:buSzPts val="810"/>
              <a:buFont typeface="Sorts Mill Goudy"/>
              <a:buNone/>
              <a:defRPr sz="900"/>
            </a:lvl6pPr>
            <a:lvl7pPr indent="-228600" lvl="6" marL="3200400" algn="l">
              <a:spcBef>
                <a:spcPts val="180"/>
              </a:spcBef>
              <a:spcAft>
                <a:spcPts val="0"/>
              </a:spcAft>
              <a:buClr>
                <a:schemeClr val="dk1"/>
              </a:buClr>
              <a:buSzPts val="810"/>
              <a:buFont typeface="Sorts Mill Goudy"/>
              <a:buNone/>
              <a:defRPr sz="900"/>
            </a:lvl7pPr>
            <a:lvl8pPr indent="-228600" lvl="7" marL="3657600" algn="l">
              <a:spcBef>
                <a:spcPts val="180"/>
              </a:spcBef>
              <a:spcAft>
                <a:spcPts val="0"/>
              </a:spcAft>
              <a:buClr>
                <a:schemeClr val="dk1"/>
              </a:buClr>
              <a:buSzPts val="810"/>
              <a:buFont typeface="Sorts Mill Goudy"/>
              <a:buNone/>
              <a:defRPr sz="900"/>
            </a:lvl8pPr>
            <a:lvl9pPr indent="-228600" lvl="8" marL="4114800" algn="l">
              <a:spcBef>
                <a:spcPts val="180"/>
              </a:spcBef>
              <a:spcAft>
                <a:spcPts val="0"/>
              </a:spcAft>
              <a:buClr>
                <a:schemeClr val="dk1"/>
              </a:buClr>
              <a:buSzPts val="810"/>
              <a:buFont typeface="Sorts Mill Goudy"/>
              <a:buNone/>
              <a:defRPr sz="900"/>
            </a:lvl9pPr>
          </a:lstStyle>
          <a:p/>
        </p:txBody>
      </p:sp>
      <p:sp>
        <p:nvSpPr>
          <p:cNvPr id="147" name="Google Shape;147;p42"/>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2"/>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2"/>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p42"/>
          <p:cNvSpPr/>
          <p:nvPr>
            <p:ph idx="2" type="pic"/>
          </p:nvPr>
        </p:nvSpPr>
        <p:spPr>
          <a:xfrm rot="232774">
            <a:off x="2248157" y="564564"/>
            <a:ext cx="4653577" cy="3072384"/>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p:cSld name="2 Pictures above Caption">
    <p:spTree>
      <p:nvGrpSpPr>
        <p:cNvPr id="151" name="Shape 151"/>
        <p:cNvGrpSpPr/>
        <p:nvPr/>
      </p:nvGrpSpPr>
      <p:grpSpPr>
        <a:xfrm>
          <a:off x="0" y="0"/>
          <a:ext cx="0" cy="0"/>
          <a:chOff x="0" y="0"/>
          <a:chExt cx="0" cy="0"/>
        </a:xfrm>
      </p:grpSpPr>
      <p:sp>
        <p:nvSpPr>
          <p:cNvPr id="152" name="Google Shape;152;p43"/>
          <p:cNvSpPr txBox="1"/>
          <p:nvPr>
            <p:ph type="title"/>
          </p:nvPr>
        </p:nvSpPr>
        <p:spPr>
          <a:xfrm>
            <a:off x="914400" y="3762374"/>
            <a:ext cx="7315200" cy="1162050"/>
          </a:xfrm>
          <a:prstGeom prst="rect">
            <a:avLst/>
          </a:prstGeom>
          <a:noFill/>
          <a:ln>
            <a:noFill/>
          </a:ln>
        </p:spPr>
        <p:txBody>
          <a:bodyPr anchorCtr="0" anchor="b" bIns="0" lIns="91425" spcFirstLastPara="1" rIns="91425" wrap="square" tIns="0">
            <a:noAutofit/>
          </a:bodyPr>
          <a:lstStyle>
            <a:lvl1pPr lvl="0" algn="l">
              <a:lnSpc>
                <a:spcPct val="127777"/>
              </a:lnSpc>
              <a:spcBef>
                <a:spcPts val="0"/>
              </a:spcBef>
              <a:spcAft>
                <a:spcPts val="0"/>
              </a:spcAft>
              <a:buClr>
                <a:schemeClr val="dk1"/>
              </a:buClr>
              <a:buSzPts val="3600"/>
              <a:buFont typeface="Sorts Mill Goudy"/>
              <a:buNone/>
              <a:defRPr b="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53" name="Google Shape;153;p43"/>
          <p:cNvGrpSpPr/>
          <p:nvPr/>
        </p:nvGrpSpPr>
        <p:grpSpPr>
          <a:xfrm rot="-180000">
            <a:off x="113687" y="116368"/>
            <a:ext cx="3969060" cy="3705360"/>
            <a:chOff x="1524000" y="381000"/>
            <a:chExt cx="3657600" cy="4737978"/>
          </a:xfrm>
        </p:grpSpPr>
        <p:sp>
          <p:nvSpPr>
            <p:cNvPr id="154" name="Google Shape;154;p43"/>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155" name="Google Shape;155;p43"/>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156" name="Google Shape;156;p43"/>
          <p:cNvSpPr/>
          <p:nvPr>
            <p:ph idx="2" type="pic"/>
          </p:nvPr>
        </p:nvSpPr>
        <p:spPr>
          <a:xfrm rot="-180000">
            <a:off x="299151" y="304998"/>
            <a:ext cx="3598455" cy="3334235"/>
          </a:xfrm>
          <a:prstGeom prst="rect">
            <a:avLst/>
          </a:prstGeom>
          <a:solidFill>
            <a:srgbClr val="D8D8D8"/>
          </a:solidFill>
          <a:ln>
            <a:noFill/>
          </a:ln>
        </p:spPr>
      </p:sp>
      <p:grpSp>
        <p:nvGrpSpPr>
          <p:cNvPr id="157" name="Google Shape;157;p43"/>
          <p:cNvGrpSpPr/>
          <p:nvPr/>
        </p:nvGrpSpPr>
        <p:grpSpPr>
          <a:xfrm rot="360000">
            <a:off x="4165479" y="323141"/>
            <a:ext cx="4792693" cy="3443312"/>
            <a:chOff x="1524000" y="381000"/>
            <a:chExt cx="3657600" cy="4737978"/>
          </a:xfrm>
        </p:grpSpPr>
        <p:sp>
          <p:nvSpPr>
            <p:cNvPr id="158" name="Google Shape;158;p43"/>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159" name="Google Shape;159;p43"/>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160" name="Google Shape;160;p43"/>
          <p:cNvSpPr/>
          <p:nvPr>
            <p:ph idx="3" type="pic"/>
          </p:nvPr>
        </p:nvSpPr>
        <p:spPr>
          <a:xfrm rot="360000">
            <a:off x="4336486" y="507668"/>
            <a:ext cx="4432860" cy="3072384"/>
          </a:xfrm>
          <a:prstGeom prst="rect">
            <a:avLst/>
          </a:prstGeom>
          <a:solidFill>
            <a:srgbClr val="D8D8D8"/>
          </a:solidFill>
          <a:ln>
            <a:noFill/>
          </a:ln>
        </p:spPr>
      </p:sp>
      <p:sp>
        <p:nvSpPr>
          <p:cNvPr id="161" name="Google Shape;161;p43"/>
          <p:cNvSpPr txBox="1"/>
          <p:nvPr>
            <p:ph idx="1" type="body"/>
          </p:nvPr>
        </p:nvSpPr>
        <p:spPr>
          <a:xfrm>
            <a:off x="914400" y="4926106"/>
            <a:ext cx="7315200" cy="9906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Font typeface="Sorts Mill Goudy"/>
              <a:buNone/>
              <a:defRPr sz="2000"/>
            </a:lvl1pPr>
            <a:lvl2pPr indent="-228600" lvl="1" marL="914400" algn="l">
              <a:spcBef>
                <a:spcPts val="600"/>
              </a:spcBef>
              <a:spcAft>
                <a:spcPts val="0"/>
              </a:spcAft>
              <a:buClr>
                <a:schemeClr val="dk1"/>
              </a:buClr>
              <a:buSzPts val="1080"/>
              <a:buFont typeface="Sorts Mill Goudy"/>
              <a:buNone/>
              <a:defRPr sz="1200"/>
            </a:lvl2pPr>
            <a:lvl3pPr indent="-228600" lvl="2" marL="1371600" algn="l">
              <a:spcBef>
                <a:spcPts val="600"/>
              </a:spcBef>
              <a:spcAft>
                <a:spcPts val="0"/>
              </a:spcAft>
              <a:buClr>
                <a:schemeClr val="dk1"/>
              </a:buClr>
              <a:buSzPts val="900"/>
              <a:buFont typeface="Sorts Mill Goudy"/>
              <a:buNone/>
              <a:defRPr sz="1000"/>
            </a:lvl3pPr>
            <a:lvl4pPr indent="-228600" lvl="3" marL="1828800" algn="l">
              <a:spcBef>
                <a:spcPts val="600"/>
              </a:spcBef>
              <a:spcAft>
                <a:spcPts val="0"/>
              </a:spcAft>
              <a:buClr>
                <a:schemeClr val="dk1"/>
              </a:buClr>
              <a:buSzPts val="810"/>
              <a:buFont typeface="Sorts Mill Goudy"/>
              <a:buNone/>
              <a:defRPr sz="900"/>
            </a:lvl4pPr>
            <a:lvl5pPr indent="-228600" lvl="4" marL="2286000" algn="l">
              <a:spcBef>
                <a:spcPts val="600"/>
              </a:spcBef>
              <a:spcAft>
                <a:spcPts val="0"/>
              </a:spcAft>
              <a:buClr>
                <a:schemeClr val="dk1"/>
              </a:buClr>
              <a:buSzPts val="810"/>
              <a:buFont typeface="Sorts Mill Goudy"/>
              <a:buNone/>
              <a:defRPr sz="900"/>
            </a:lvl5pPr>
            <a:lvl6pPr indent="-228600" lvl="5" marL="2743200" algn="l">
              <a:spcBef>
                <a:spcPts val="180"/>
              </a:spcBef>
              <a:spcAft>
                <a:spcPts val="0"/>
              </a:spcAft>
              <a:buClr>
                <a:schemeClr val="dk1"/>
              </a:buClr>
              <a:buSzPts val="810"/>
              <a:buFont typeface="Sorts Mill Goudy"/>
              <a:buNone/>
              <a:defRPr sz="900"/>
            </a:lvl6pPr>
            <a:lvl7pPr indent="-228600" lvl="6" marL="3200400" algn="l">
              <a:spcBef>
                <a:spcPts val="180"/>
              </a:spcBef>
              <a:spcAft>
                <a:spcPts val="0"/>
              </a:spcAft>
              <a:buClr>
                <a:schemeClr val="dk1"/>
              </a:buClr>
              <a:buSzPts val="810"/>
              <a:buFont typeface="Sorts Mill Goudy"/>
              <a:buNone/>
              <a:defRPr sz="900"/>
            </a:lvl7pPr>
            <a:lvl8pPr indent="-228600" lvl="7" marL="3657600" algn="l">
              <a:spcBef>
                <a:spcPts val="180"/>
              </a:spcBef>
              <a:spcAft>
                <a:spcPts val="0"/>
              </a:spcAft>
              <a:buClr>
                <a:schemeClr val="dk1"/>
              </a:buClr>
              <a:buSzPts val="810"/>
              <a:buFont typeface="Sorts Mill Goudy"/>
              <a:buNone/>
              <a:defRPr sz="900"/>
            </a:lvl8pPr>
            <a:lvl9pPr indent="-228600" lvl="8" marL="4114800" algn="l">
              <a:spcBef>
                <a:spcPts val="180"/>
              </a:spcBef>
              <a:spcAft>
                <a:spcPts val="0"/>
              </a:spcAft>
              <a:buClr>
                <a:schemeClr val="dk1"/>
              </a:buClr>
              <a:buSzPts val="810"/>
              <a:buFont typeface="Sorts Mill Goudy"/>
              <a:buNone/>
              <a:defRPr sz="900"/>
            </a:lvl9pPr>
          </a:lstStyle>
          <a:p/>
        </p:txBody>
      </p:sp>
      <p:sp>
        <p:nvSpPr>
          <p:cNvPr id="162" name="Google Shape;162;p43"/>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3"/>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3"/>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p44"/>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44"/>
          <p:cNvSpPr txBox="1"/>
          <p:nvPr>
            <p:ph idx="1" type="body"/>
          </p:nvPr>
        </p:nvSpPr>
        <p:spPr>
          <a:xfrm rot="5400000">
            <a:off x="2543176" y="106363"/>
            <a:ext cx="4056062" cy="7313613"/>
          </a:xfrm>
          <a:prstGeom prst="rect">
            <a:avLst/>
          </a:prstGeom>
          <a:noFill/>
          <a:ln>
            <a:noFill/>
          </a:ln>
        </p:spPr>
        <p:txBody>
          <a:bodyPr anchorCtr="0" anchor="t" bIns="45700" lIns="91425" spcFirstLastPara="1" rIns="91425" wrap="square" tIns="45700">
            <a:normAutofit/>
          </a:bodyPr>
          <a:lstStyle>
            <a:lvl1pPr indent="-331470" lvl="0" marL="457200" algn="l">
              <a:spcBef>
                <a:spcPts val="2000"/>
              </a:spcBef>
              <a:spcAft>
                <a:spcPts val="0"/>
              </a:spcAft>
              <a:buClr>
                <a:schemeClr val="dk1"/>
              </a:buClr>
              <a:buSzPts val="1620"/>
              <a:buChar char="•"/>
              <a:defRPr/>
            </a:lvl1pPr>
            <a:lvl2pPr indent="-331469" lvl="1" marL="914400" algn="l">
              <a:spcBef>
                <a:spcPts val="600"/>
              </a:spcBef>
              <a:spcAft>
                <a:spcPts val="0"/>
              </a:spcAft>
              <a:buClr>
                <a:schemeClr val="dk1"/>
              </a:buClr>
              <a:buSzPts val="1620"/>
              <a:buChar char="•"/>
              <a:defRPr/>
            </a:lvl2pPr>
            <a:lvl3pPr indent="-331469" lvl="2" marL="1371600" algn="l">
              <a:spcBef>
                <a:spcPts val="600"/>
              </a:spcBef>
              <a:spcAft>
                <a:spcPts val="0"/>
              </a:spcAft>
              <a:buClr>
                <a:schemeClr val="dk1"/>
              </a:buClr>
              <a:buSzPts val="1620"/>
              <a:buChar char="•"/>
              <a:defRPr/>
            </a:lvl3pPr>
            <a:lvl4pPr indent="-331469" lvl="3" marL="1828800" algn="l">
              <a:spcBef>
                <a:spcPts val="600"/>
              </a:spcBef>
              <a:spcAft>
                <a:spcPts val="0"/>
              </a:spcAft>
              <a:buClr>
                <a:schemeClr val="dk1"/>
              </a:buClr>
              <a:buSzPts val="1620"/>
              <a:buChar char="•"/>
              <a:defRPr/>
            </a:lvl4pPr>
            <a:lvl5pPr indent="-331470" lvl="4" marL="2286000" algn="l">
              <a:spcBef>
                <a:spcPts val="600"/>
              </a:spcBef>
              <a:spcAft>
                <a:spcPts val="0"/>
              </a:spcAft>
              <a:buClr>
                <a:schemeClr val="dk1"/>
              </a:buClr>
              <a:buSzPts val="1620"/>
              <a:buFont typeface="Sorts Mill Goudy"/>
              <a:buChar char="•"/>
              <a:defRPr/>
            </a:lvl5pPr>
            <a:lvl6pPr indent="-331470" lvl="5" marL="2743200" algn="l">
              <a:spcBef>
                <a:spcPts val="360"/>
              </a:spcBef>
              <a:spcAft>
                <a:spcPts val="0"/>
              </a:spcAft>
              <a:buClr>
                <a:schemeClr val="dk1"/>
              </a:buClr>
              <a:buSzPts val="1620"/>
              <a:buChar char="•"/>
              <a:defRPr/>
            </a:lvl6pPr>
            <a:lvl7pPr indent="-331470" lvl="6" marL="3200400" algn="l">
              <a:spcBef>
                <a:spcPts val="360"/>
              </a:spcBef>
              <a:spcAft>
                <a:spcPts val="0"/>
              </a:spcAft>
              <a:buClr>
                <a:schemeClr val="dk1"/>
              </a:buClr>
              <a:buSzPts val="1620"/>
              <a:buChar char="•"/>
              <a:defRPr/>
            </a:lvl7pPr>
            <a:lvl8pPr indent="-331470" lvl="7" marL="3657600" algn="l">
              <a:spcBef>
                <a:spcPts val="360"/>
              </a:spcBef>
              <a:spcAft>
                <a:spcPts val="0"/>
              </a:spcAft>
              <a:buClr>
                <a:schemeClr val="dk1"/>
              </a:buClr>
              <a:buSzPts val="1620"/>
              <a:buChar char="•"/>
              <a:defRPr/>
            </a:lvl8pPr>
            <a:lvl9pPr indent="-331470" lvl="8" marL="4114800" algn="l">
              <a:spcBef>
                <a:spcPts val="360"/>
              </a:spcBef>
              <a:spcAft>
                <a:spcPts val="0"/>
              </a:spcAft>
              <a:buClr>
                <a:schemeClr val="dk1"/>
              </a:buClr>
              <a:buSzPts val="1620"/>
              <a:buChar char="•"/>
              <a:defRPr/>
            </a:lvl9pPr>
          </a:lstStyle>
          <a:p/>
        </p:txBody>
      </p:sp>
      <p:sp>
        <p:nvSpPr>
          <p:cNvPr id="168" name="Google Shape;168;p44"/>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4"/>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4"/>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7"/>
          <p:cNvSpPr txBox="1"/>
          <p:nvPr>
            <p:ph idx="1" type="body"/>
          </p:nvPr>
        </p:nvSpPr>
        <p:spPr>
          <a:xfrm>
            <a:off x="914400" y="1735138"/>
            <a:ext cx="7313613" cy="4056062"/>
          </a:xfrm>
          <a:prstGeom prst="rect">
            <a:avLst/>
          </a:prstGeom>
          <a:noFill/>
          <a:ln>
            <a:noFill/>
          </a:ln>
        </p:spPr>
        <p:txBody>
          <a:bodyPr anchorCtr="0" anchor="t" bIns="45700" lIns="91425" spcFirstLastPara="1" rIns="91425" wrap="square" tIns="45700">
            <a:normAutofit/>
          </a:bodyPr>
          <a:lstStyle>
            <a:lvl1pPr indent="-331470" lvl="0" marL="457200" algn="l">
              <a:spcBef>
                <a:spcPts val="2000"/>
              </a:spcBef>
              <a:spcAft>
                <a:spcPts val="0"/>
              </a:spcAft>
              <a:buClr>
                <a:schemeClr val="dk1"/>
              </a:buClr>
              <a:buSzPts val="1620"/>
              <a:buChar char="•"/>
              <a:defRPr/>
            </a:lvl1pPr>
            <a:lvl2pPr indent="-331469" lvl="1" marL="914400" algn="l">
              <a:spcBef>
                <a:spcPts val="600"/>
              </a:spcBef>
              <a:spcAft>
                <a:spcPts val="0"/>
              </a:spcAft>
              <a:buClr>
                <a:schemeClr val="dk1"/>
              </a:buClr>
              <a:buSzPts val="1620"/>
              <a:buChar char="•"/>
              <a:defRPr/>
            </a:lvl2pPr>
            <a:lvl3pPr indent="-331469" lvl="2" marL="1371600" algn="l">
              <a:spcBef>
                <a:spcPts val="600"/>
              </a:spcBef>
              <a:spcAft>
                <a:spcPts val="0"/>
              </a:spcAft>
              <a:buClr>
                <a:schemeClr val="dk1"/>
              </a:buClr>
              <a:buSzPts val="1620"/>
              <a:buChar char="•"/>
              <a:defRPr/>
            </a:lvl3pPr>
            <a:lvl4pPr indent="-331469" lvl="3" marL="1828800" algn="l">
              <a:spcBef>
                <a:spcPts val="600"/>
              </a:spcBef>
              <a:spcAft>
                <a:spcPts val="0"/>
              </a:spcAft>
              <a:buClr>
                <a:schemeClr val="dk1"/>
              </a:buClr>
              <a:buSzPts val="1620"/>
              <a:buChar char="•"/>
              <a:defRPr/>
            </a:lvl4pPr>
            <a:lvl5pPr indent="-331470" lvl="4" marL="2286000" algn="l">
              <a:spcBef>
                <a:spcPts val="600"/>
              </a:spcBef>
              <a:spcAft>
                <a:spcPts val="0"/>
              </a:spcAft>
              <a:buClr>
                <a:schemeClr val="dk1"/>
              </a:buClr>
              <a:buSzPts val="1620"/>
              <a:buFont typeface="Sorts Mill Goudy"/>
              <a:buChar char="•"/>
              <a:defRPr/>
            </a:lvl5pPr>
            <a:lvl6pPr indent="-331470" lvl="5" marL="2743200" algn="l">
              <a:spcBef>
                <a:spcPts val="360"/>
              </a:spcBef>
              <a:spcAft>
                <a:spcPts val="0"/>
              </a:spcAft>
              <a:buClr>
                <a:schemeClr val="dk1"/>
              </a:buClr>
              <a:buSzPts val="1620"/>
              <a:buChar char="•"/>
              <a:defRPr/>
            </a:lvl6pPr>
            <a:lvl7pPr indent="-331470" lvl="6" marL="3200400" algn="l">
              <a:spcBef>
                <a:spcPts val="360"/>
              </a:spcBef>
              <a:spcAft>
                <a:spcPts val="0"/>
              </a:spcAft>
              <a:buClr>
                <a:schemeClr val="dk1"/>
              </a:buClr>
              <a:buSzPts val="1620"/>
              <a:buChar char="•"/>
              <a:defRPr/>
            </a:lvl7pPr>
            <a:lvl8pPr indent="-331470" lvl="7" marL="3657600" algn="l">
              <a:spcBef>
                <a:spcPts val="360"/>
              </a:spcBef>
              <a:spcAft>
                <a:spcPts val="0"/>
              </a:spcAft>
              <a:buClr>
                <a:schemeClr val="dk1"/>
              </a:buClr>
              <a:buSzPts val="1620"/>
              <a:buChar char="•"/>
              <a:defRPr/>
            </a:lvl8pPr>
            <a:lvl9pPr indent="-331470" lvl="8" marL="4114800" algn="l">
              <a:spcBef>
                <a:spcPts val="360"/>
              </a:spcBef>
              <a:spcAft>
                <a:spcPts val="0"/>
              </a:spcAft>
              <a:buClr>
                <a:schemeClr val="dk1"/>
              </a:buClr>
              <a:buSzPts val="1620"/>
              <a:buChar char="•"/>
              <a:defRPr/>
            </a:lvl9pPr>
          </a:lstStyle>
          <a:p/>
        </p:txBody>
      </p:sp>
      <p:sp>
        <p:nvSpPr>
          <p:cNvPr id="22" name="Google Shape;22;p27"/>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a:blip r:embed="rId2">
            <a:alphaModFix/>
          </a:blip>
          <a:stretch>
            <a:fillRect/>
          </a:stretch>
        </a:blipFill>
      </p:bgPr>
    </p:bg>
    <p:spTree>
      <p:nvGrpSpPr>
        <p:cNvPr id="171" name="Shape 171"/>
        <p:cNvGrpSpPr/>
        <p:nvPr/>
      </p:nvGrpSpPr>
      <p:grpSpPr>
        <a:xfrm>
          <a:off x="0" y="0"/>
          <a:ext cx="0" cy="0"/>
          <a:chOff x="0" y="0"/>
          <a:chExt cx="0" cy="0"/>
        </a:xfrm>
      </p:grpSpPr>
      <p:sp>
        <p:nvSpPr>
          <p:cNvPr id="172" name="Google Shape;172;p45"/>
          <p:cNvSpPr txBox="1"/>
          <p:nvPr>
            <p:ph type="title"/>
          </p:nvPr>
        </p:nvSpPr>
        <p:spPr>
          <a:xfrm rot="5400000">
            <a:off x="5295818" y="2706716"/>
            <a:ext cx="5357812" cy="846083"/>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5"/>
          <p:cNvSpPr txBox="1"/>
          <p:nvPr>
            <p:ph idx="1" type="body"/>
          </p:nvPr>
        </p:nvSpPr>
        <p:spPr>
          <a:xfrm rot="5400000">
            <a:off x="1207294" y="157957"/>
            <a:ext cx="5357812" cy="5943600"/>
          </a:xfrm>
          <a:prstGeom prst="rect">
            <a:avLst/>
          </a:prstGeom>
          <a:noFill/>
          <a:ln>
            <a:noFill/>
          </a:ln>
        </p:spPr>
        <p:txBody>
          <a:bodyPr anchorCtr="0" anchor="t" bIns="45700" lIns="91425" spcFirstLastPara="1" rIns="91425" wrap="square" tIns="45700">
            <a:normAutofit/>
          </a:bodyPr>
          <a:lstStyle>
            <a:lvl1pPr indent="-331470" lvl="0" marL="457200" algn="l">
              <a:spcBef>
                <a:spcPts val="2000"/>
              </a:spcBef>
              <a:spcAft>
                <a:spcPts val="0"/>
              </a:spcAft>
              <a:buClr>
                <a:schemeClr val="dk1"/>
              </a:buClr>
              <a:buSzPts val="1620"/>
              <a:buChar char="•"/>
              <a:defRPr/>
            </a:lvl1pPr>
            <a:lvl2pPr indent="-331469" lvl="1" marL="914400" algn="l">
              <a:spcBef>
                <a:spcPts val="600"/>
              </a:spcBef>
              <a:spcAft>
                <a:spcPts val="0"/>
              </a:spcAft>
              <a:buClr>
                <a:schemeClr val="dk1"/>
              </a:buClr>
              <a:buSzPts val="1620"/>
              <a:buChar char="•"/>
              <a:defRPr/>
            </a:lvl2pPr>
            <a:lvl3pPr indent="-331469" lvl="2" marL="1371600" algn="l">
              <a:spcBef>
                <a:spcPts val="600"/>
              </a:spcBef>
              <a:spcAft>
                <a:spcPts val="0"/>
              </a:spcAft>
              <a:buClr>
                <a:schemeClr val="dk1"/>
              </a:buClr>
              <a:buSzPts val="1620"/>
              <a:buChar char="•"/>
              <a:defRPr/>
            </a:lvl3pPr>
            <a:lvl4pPr indent="-331469" lvl="3" marL="1828800" algn="l">
              <a:spcBef>
                <a:spcPts val="600"/>
              </a:spcBef>
              <a:spcAft>
                <a:spcPts val="0"/>
              </a:spcAft>
              <a:buClr>
                <a:schemeClr val="dk1"/>
              </a:buClr>
              <a:buSzPts val="1620"/>
              <a:buChar char="•"/>
              <a:defRPr/>
            </a:lvl4pPr>
            <a:lvl5pPr indent="-331470" lvl="4" marL="2286000" algn="l">
              <a:spcBef>
                <a:spcPts val="600"/>
              </a:spcBef>
              <a:spcAft>
                <a:spcPts val="0"/>
              </a:spcAft>
              <a:buClr>
                <a:schemeClr val="dk1"/>
              </a:buClr>
              <a:buSzPts val="1620"/>
              <a:buFont typeface="Sorts Mill Goudy"/>
              <a:buChar char="•"/>
              <a:defRPr/>
            </a:lvl5pPr>
            <a:lvl6pPr indent="-331470" lvl="5" marL="2743200" algn="l">
              <a:spcBef>
                <a:spcPts val="360"/>
              </a:spcBef>
              <a:spcAft>
                <a:spcPts val="0"/>
              </a:spcAft>
              <a:buClr>
                <a:schemeClr val="dk1"/>
              </a:buClr>
              <a:buSzPts val="1620"/>
              <a:buChar char="•"/>
              <a:defRPr/>
            </a:lvl6pPr>
            <a:lvl7pPr indent="-331470" lvl="6" marL="3200400" algn="l">
              <a:spcBef>
                <a:spcPts val="360"/>
              </a:spcBef>
              <a:spcAft>
                <a:spcPts val="0"/>
              </a:spcAft>
              <a:buClr>
                <a:schemeClr val="dk1"/>
              </a:buClr>
              <a:buSzPts val="1620"/>
              <a:buChar char="•"/>
              <a:defRPr/>
            </a:lvl7pPr>
            <a:lvl8pPr indent="-331470" lvl="7" marL="3657600" algn="l">
              <a:spcBef>
                <a:spcPts val="360"/>
              </a:spcBef>
              <a:spcAft>
                <a:spcPts val="0"/>
              </a:spcAft>
              <a:buClr>
                <a:schemeClr val="dk1"/>
              </a:buClr>
              <a:buSzPts val="1620"/>
              <a:buChar char="•"/>
              <a:defRPr/>
            </a:lvl8pPr>
            <a:lvl9pPr indent="-331470" lvl="8" marL="4114800" algn="l">
              <a:spcBef>
                <a:spcPts val="360"/>
              </a:spcBef>
              <a:spcAft>
                <a:spcPts val="0"/>
              </a:spcAft>
              <a:buClr>
                <a:schemeClr val="dk1"/>
              </a:buClr>
              <a:buSzPts val="1620"/>
              <a:buChar char="•"/>
              <a:defRPr/>
            </a:lvl9pPr>
          </a:lstStyle>
          <a:p/>
        </p:txBody>
      </p:sp>
      <p:sp>
        <p:nvSpPr>
          <p:cNvPr id="174" name="Google Shape;174;p45"/>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5"/>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5"/>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28"/>
          <p:cNvSpPr txBox="1"/>
          <p:nvPr>
            <p:ph type="ctrTitle"/>
          </p:nvPr>
        </p:nvSpPr>
        <p:spPr>
          <a:xfrm>
            <a:off x="2209800" y="3124200"/>
            <a:ext cx="6477000" cy="1914144"/>
          </a:xfrm>
          <a:prstGeom prst="rect">
            <a:avLst/>
          </a:prstGeom>
          <a:noFill/>
          <a:ln>
            <a:noFill/>
          </a:ln>
        </p:spPr>
        <p:txBody>
          <a:bodyPr anchorCtr="0" anchor="b" bIns="0" lIns="45700" spcFirstLastPara="1" rIns="45700" wrap="square" tIns="0">
            <a:noAutofit/>
          </a:bodyPr>
          <a:lstStyle>
            <a:lvl1pPr lvl="0" algn="l">
              <a:lnSpc>
                <a:spcPct val="108695"/>
              </a:lnSpc>
              <a:spcBef>
                <a:spcPts val="0"/>
              </a:spcBef>
              <a:spcAft>
                <a:spcPts val="0"/>
              </a:spcAft>
              <a:buClr>
                <a:schemeClr val="dk1"/>
              </a:buClr>
              <a:buSzPts val="4600"/>
              <a:buFont typeface="Sorts Mill Goudy"/>
              <a:buNone/>
              <a:defRPr sz="4600">
                <a:solidFill>
                  <a:schemeClr val="dk1"/>
                </a:solidFill>
                <a:latin typeface="Sorts Mill Goudy"/>
                <a:ea typeface="Sorts Mill Goudy"/>
                <a:cs typeface="Sorts Mill Goudy"/>
                <a:sym typeface="Sorts Mill Goud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subTitle"/>
          </p:nvPr>
        </p:nvSpPr>
        <p:spPr>
          <a:xfrm>
            <a:off x="2209800" y="5056632"/>
            <a:ext cx="6477000" cy="1174088"/>
          </a:xfrm>
          <a:prstGeom prst="rect">
            <a:avLst/>
          </a:prstGeom>
          <a:noFill/>
          <a:ln>
            <a:noFill/>
          </a:ln>
        </p:spPr>
        <p:txBody>
          <a:bodyPr anchorCtr="0" anchor="t" bIns="0" lIns="91425" spcFirstLastPara="1" rIns="45700" wrap="square" tIns="0">
            <a:normAutofit/>
          </a:bodyPr>
          <a:lstStyle>
            <a:lvl1pPr lvl="0" algn="l">
              <a:lnSpc>
                <a:spcPct val="118181"/>
              </a:lnSpc>
              <a:spcBef>
                <a:spcPts val="0"/>
              </a:spcBef>
              <a:spcAft>
                <a:spcPts val="0"/>
              </a:spcAft>
              <a:buClr>
                <a:schemeClr val="dk1"/>
              </a:buClr>
              <a:buSzPts val="1980"/>
              <a:buFont typeface="Sorts Mill Goudy"/>
              <a:buNone/>
              <a:defRPr sz="2200">
                <a:solidFill>
                  <a:schemeClr val="dk1"/>
                </a:solidFill>
                <a:latin typeface="Sorts Mill Goudy"/>
                <a:ea typeface="Sorts Mill Goudy"/>
                <a:cs typeface="Sorts Mill Goudy"/>
                <a:sym typeface="Sorts Mill Goudy"/>
              </a:defRPr>
            </a:lvl1pPr>
            <a:lvl2pPr lvl="1" algn="ctr">
              <a:spcBef>
                <a:spcPts val="600"/>
              </a:spcBef>
              <a:spcAft>
                <a:spcPts val="0"/>
              </a:spcAft>
              <a:buClr>
                <a:srgbClr val="888888"/>
              </a:buClr>
              <a:buSzPts val="1980"/>
              <a:buFont typeface="Sorts Mill Goudy"/>
              <a:buNone/>
              <a:defRPr>
                <a:solidFill>
                  <a:srgbClr val="888888"/>
                </a:solidFill>
              </a:defRPr>
            </a:lvl2pPr>
            <a:lvl3pPr lvl="2" algn="ctr">
              <a:spcBef>
                <a:spcPts val="600"/>
              </a:spcBef>
              <a:spcAft>
                <a:spcPts val="0"/>
              </a:spcAft>
              <a:buClr>
                <a:srgbClr val="888888"/>
              </a:buClr>
              <a:buSzPts val="1800"/>
              <a:buFont typeface="Sorts Mill Goudy"/>
              <a:buNone/>
              <a:defRPr>
                <a:solidFill>
                  <a:srgbClr val="888888"/>
                </a:solidFill>
              </a:defRPr>
            </a:lvl3pPr>
            <a:lvl4pPr lvl="3" algn="ctr">
              <a:spcBef>
                <a:spcPts val="600"/>
              </a:spcBef>
              <a:spcAft>
                <a:spcPts val="0"/>
              </a:spcAft>
              <a:buClr>
                <a:srgbClr val="888888"/>
              </a:buClr>
              <a:buSzPts val="1620"/>
              <a:buFont typeface="Sorts Mill Goudy"/>
              <a:buNone/>
              <a:defRPr>
                <a:solidFill>
                  <a:srgbClr val="888888"/>
                </a:solidFill>
              </a:defRPr>
            </a:lvl4pPr>
            <a:lvl5pPr lvl="4" algn="ctr">
              <a:spcBef>
                <a:spcPts val="600"/>
              </a:spcBef>
              <a:spcAft>
                <a:spcPts val="0"/>
              </a:spcAft>
              <a:buClr>
                <a:srgbClr val="888888"/>
              </a:buClr>
              <a:buSzPts val="1620"/>
              <a:buFont typeface="Sorts Mill Goudy"/>
              <a:buNone/>
              <a:defRPr>
                <a:solidFill>
                  <a:srgbClr val="888888"/>
                </a:solidFill>
              </a:defRPr>
            </a:lvl5pPr>
            <a:lvl6pPr lvl="5" algn="ctr">
              <a:spcBef>
                <a:spcPts val="360"/>
              </a:spcBef>
              <a:spcAft>
                <a:spcPts val="0"/>
              </a:spcAft>
              <a:buClr>
                <a:srgbClr val="888888"/>
              </a:buClr>
              <a:buSzPts val="1620"/>
              <a:buFont typeface="Sorts Mill Goudy"/>
              <a:buNone/>
              <a:defRPr>
                <a:solidFill>
                  <a:srgbClr val="888888"/>
                </a:solidFill>
              </a:defRPr>
            </a:lvl6pPr>
            <a:lvl7pPr lvl="6" algn="ctr">
              <a:spcBef>
                <a:spcPts val="360"/>
              </a:spcBef>
              <a:spcAft>
                <a:spcPts val="0"/>
              </a:spcAft>
              <a:buClr>
                <a:srgbClr val="888888"/>
              </a:buClr>
              <a:buSzPts val="1620"/>
              <a:buFont typeface="Sorts Mill Goudy"/>
              <a:buNone/>
              <a:defRPr>
                <a:solidFill>
                  <a:srgbClr val="888888"/>
                </a:solidFill>
              </a:defRPr>
            </a:lvl7pPr>
            <a:lvl8pPr lvl="7" algn="ctr">
              <a:spcBef>
                <a:spcPts val="360"/>
              </a:spcBef>
              <a:spcAft>
                <a:spcPts val="0"/>
              </a:spcAft>
              <a:buClr>
                <a:srgbClr val="888888"/>
              </a:buClr>
              <a:buSzPts val="1620"/>
              <a:buFont typeface="Sorts Mill Goudy"/>
              <a:buNone/>
              <a:defRPr>
                <a:solidFill>
                  <a:srgbClr val="888888"/>
                </a:solidFill>
              </a:defRPr>
            </a:lvl8pPr>
            <a:lvl9pPr lvl="8" algn="ctr">
              <a:spcBef>
                <a:spcPts val="360"/>
              </a:spcBef>
              <a:spcAft>
                <a:spcPts val="0"/>
              </a:spcAft>
              <a:buClr>
                <a:srgbClr val="888888"/>
              </a:buClr>
              <a:buSzPts val="1620"/>
              <a:buFont typeface="Sorts Mill Goudy"/>
              <a:buNone/>
              <a:defRPr>
                <a:solidFill>
                  <a:srgbClr val="888888"/>
                </a:solidFill>
              </a:defRPr>
            </a:lvl9pPr>
          </a:lstStyle>
          <a:p/>
        </p:txBody>
      </p:sp>
      <p:sp>
        <p:nvSpPr>
          <p:cNvPr id="28" name="Google Shape;28;p28"/>
          <p:cNvSpPr txBox="1"/>
          <p:nvPr>
            <p:ph idx="10" type="dt"/>
          </p:nvPr>
        </p:nvSpPr>
        <p:spPr>
          <a:xfrm>
            <a:off x="457200" y="6300216"/>
            <a:ext cx="1984248"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chemeClr val="dk1"/>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3959352" y="6300216"/>
            <a:ext cx="3813048"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chemeClr val="dk1"/>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275320" y="6300216"/>
            <a:ext cx="685800"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100">
                <a:solidFill>
                  <a:schemeClr val="dk1"/>
                </a:solidFill>
                <a:latin typeface="Rockwell"/>
                <a:ea typeface="Rockwell"/>
                <a:cs typeface="Rockwell"/>
                <a:sym typeface="Rockwell"/>
              </a:defRPr>
            </a:lvl1pPr>
            <a:lvl2pPr indent="0" lvl="1" marL="0" algn="r">
              <a:spcBef>
                <a:spcPts val="0"/>
              </a:spcBef>
              <a:buNone/>
              <a:defRPr sz="1100">
                <a:solidFill>
                  <a:schemeClr val="dk1"/>
                </a:solidFill>
                <a:latin typeface="Rockwell"/>
                <a:ea typeface="Rockwell"/>
                <a:cs typeface="Rockwell"/>
                <a:sym typeface="Rockwell"/>
              </a:defRPr>
            </a:lvl2pPr>
            <a:lvl3pPr indent="0" lvl="2" marL="0" algn="r">
              <a:spcBef>
                <a:spcPts val="0"/>
              </a:spcBef>
              <a:buNone/>
              <a:defRPr sz="1100">
                <a:solidFill>
                  <a:schemeClr val="dk1"/>
                </a:solidFill>
                <a:latin typeface="Rockwell"/>
                <a:ea typeface="Rockwell"/>
                <a:cs typeface="Rockwell"/>
                <a:sym typeface="Rockwell"/>
              </a:defRPr>
            </a:lvl3pPr>
            <a:lvl4pPr indent="0" lvl="3" marL="0" algn="r">
              <a:spcBef>
                <a:spcPts val="0"/>
              </a:spcBef>
              <a:buNone/>
              <a:defRPr sz="1100">
                <a:solidFill>
                  <a:schemeClr val="dk1"/>
                </a:solidFill>
                <a:latin typeface="Rockwell"/>
                <a:ea typeface="Rockwell"/>
                <a:cs typeface="Rockwell"/>
                <a:sym typeface="Rockwell"/>
              </a:defRPr>
            </a:lvl4pPr>
            <a:lvl5pPr indent="0" lvl="4" marL="0" algn="r">
              <a:spcBef>
                <a:spcPts val="0"/>
              </a:spcBef>
              <a:buNone/>
              <a:defRPr sz="1100">
                <a:solidFill>
                  <a:schemeClr val="dk1"/>
                </a:solidFill>
                <a:latin typeface="Rockwell"/>
                <a:ea typeface="Rockwell"/>
                <a:cs typeface="Rockwell"/>
                <a:sym typeface="Rockwell"/>
              </a:defRPr>
            </a:lvl5pPr>
            <a:lvl6pPr indent="0" lvl="5" marL="0" algn="r">
              <a:spcBef>
                <a:spcPts val="0"/>
              </a:spcBef>
              <a:buNone/>
              <a:defRPr sz="1100">
                <a:solidFill>
                  <a:schemeClr val="dk1"/>
                </a:solidFill>
                <a:latin typeface="Rockwell"/>
                <a:ea typeface="Rockwell"/>
                <a:cs typeface="Rockwell"/>
                <a:sym typeface="Rockwell"/>
              </a:defRPr>
            </a:lvl6pPr>
            <a:lvl7pPr indent="0" lvl="6" marL="0" algn="r">
              <a:spcBef>
                <a:spcPts val="0"/>
              </a:spcBef>
              <a:buNone/>
              <a:defRPr sz="1100">
                <a:solidFill>
                  <a:schemeClr val="dk1"/>
                </a:solidFill>
                <a:latin typeface="Rockwell"/>
                <a:ea typeface="Rockwell"/>
                <a:cs typeface="Rockwell"/>
                <a:sym typeface="Rockwell"/>
              </a:defRPr>
            </a:lvl7pPr>
            <a:lvl8pPr indent="0" lvl="7" marL="0" algn="r">
              <a:spcBef>
                <a:spcPts val="0"/>
              </a:spcBef>
              <a:buNone/>
              <a:defRPr sz="1100">
                <a:solidFill>
                  <a:schemeClr val="dk1"/>
                </a:solidFill>
                <a:latin typeface="Rockwell"/>
                <a:ea typeface="Rockwell"/>
                <a:cs typeface="Rockwell"/>
                <a:sym typeface="Rockwell"/>
              </a:defRPr>
            </a:lvl8pPr>
            <a:lvl9pPr indent="0" lvl="8" marL="0" algn="r">
              <a:spcBef>
                <a:spcPts val="0"/>
              </a:spcBef>
              <a:buNone/>
              <a:defRPr sz="1100">
                <a:solidFill>
                  <a:schemeClr val="dk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Watermark">
  <p:cSld name="Title Slide with Watermark">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29"/>
          <p:cNvSpPr txBox="1"/>
          <p:nvPr>
            <p:ph idx="1" type="body"/>
          </p:nvPr>
        </p:nvSpPr>
        <p:spPr>
          <a:xfrm>
            <a:off x="1122215" y="3200400"/>
            <a:ext cx="8021782" cy="2209800"/>
          </a:xfrm>
          <a:prstGeom prst="rect">
            <a:avLst/>
          </a:prstGeom>
          <a:noFill/>
          <a:ln>
            <a:noFill/>
          </a:ln>
        </p:spPr>
        <p:txBody>
          <a:bodyPr anchorCtr="0" anchor="ctr" bIns="0" lIns="0" spcFirstLastPara="1" rIns="0" wrap="square" tIns="0">
            <a:noAutofit/>
          </a:bodyPr>
          <a:lstStyle>
            <a:lvl1pPr indent="-228600" lvl="0" marL="4572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1pPr>
            <a:lvl2pPr indent="-228600" lvl="1" marL="9144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2pPr>
            <a:lvl3pPr indent="-228600" lvl="2" marL="13716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3pPr>
            <a:lvl4pPr indent="-228600" lvl="3" marL="18288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4pPr>
            <a:lvl5pPr indent="-228600" lvl="4" marL="22860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5pPr>
            <a:lvl6pPr indent="-331470" lvl="5" marL="2743200" algn="l">
              <a:spcBef>
                <a:spcPts val="360"/>
              </a:spcBef>
              <a:spcAft>
                <a:spcPts val="0"/>
              </a:spcAft>
              <a:buClr>
                <a:schemeClr val="dk1"/>
              </a:buClr>
              <a:buSzPts val="1620"/>
              <a:buChar char="•"/>
              <a:defRPr/>
            </a:lvl6pPr>
            <a:lvl7pPr indent="-331470" lvl="6" marL="3200400" algn="l">
              <a:spcBef>
                <a:spcPts val="360"/>
              </a:spcBef>
              <a:spcAft>
                <a:spcPts val="0"/>
              </a:spcAft>
              <a:buClr>
                <a:schemeClr val="dk1"/>
              </a:buClr>
              <a:buSzPts val="1620"/>
              <a:buChar char="•"/>
              <a:defRPr/>
            </a:lvl7pPr>
            <a:lvl8pPr indent="-331470" lvl="7" marL="3657600" algn="l">
              <a:spcBef>
                <a:spcPts val="360"/>
              </a:spcBef>
              <a:spcAft>
                <a:spcPts val="0"/>
              </a:spcAft>
              <a:buClr>
                <a:schemeClr val="dk1"/>
              </a:buClr>
              <a:buSzPts val="1620"/>
              <a:buChar char="•"/>
              <a:defRPr/>
            </a:lvl8pPr>
            <a:lvl9pPr indent="-331470" lvl="8" marL="4114800" algn="l">
              <a:spcBef>
                <a:spcPts val="360"/>
              </a:spcBef>
              <a:spcAft>
                <a:spcPts val="0"/>
              </a:spcAft>
              <a:buClr>
                <a:schemeClr val="dk1"/>
              </a:buClr>
              <a:buSzPts val="1620"/>
              <a:buChar char="•"/>
              <a:defRPr/>
            </a:lvl9pPr>
          </a:lstStyle>
          <a:p/>
        </p:txBody>
      </p:sp>
      <p:sp>
        <p:nvSpPr>
          <p:cNvPr id="33" name="Google Shape;33;p29"/>
          <p:cNvSpPr txBox="1"/>
          <p:nvPr>
            <p:ph type="ctrTitle"/>
          </p:nvPr>
        </p:nvSpPr>
        <p:spPr>
          <a:xfrm>
            <a:off x="3960813" y="3833095"/>
            <a:ext cx="4724400" cy="1209964"/>
          </a:xfrm>
          <a:prstGeom prst="rect">
            <a:avLst/>
          </a:prstGeom>
          <a:noFill/>
          <a:ln>
            <a:noFill/>
          </a:ln>
        </p:spPr>
        <p:txBody>
          <a:bodyPr anchorCtr="0" anchor="b" bIns="0" lIns="45700" spcFirstLastPara="1" rIns="45700" wrap="square" tIns="0">
            <a:noAutofit/>
          </a:bodyPr>
          <a:lstStyle>
            <a:lvl1pPr lvl="0" algn="l">
              <a:lnSpc>
                <a:spcPct val="108695"/>
              </a:lnSpc>
              <a:spcBef>
                <a:spcPts val="0"/>
              </a:spcBef>
              <a:spcAft>
                <a:spcPts val="0"/>
              </a:spcAft>
              <a:buClr>
                <a:schemeClr val="dk1"/>
              </a:buClr>
              <a:buSzPts val="4600"/>
              <a:buFont typeface="Sorts Mill Goudy"/>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9"/>
          <p:cNvSpPr txBox="1"/>
          <p:nvPr>
            <p:ph idx="2" type="subTitle"/>
          </p:nvPr>
        </p:nvSpPr>
        <p:spPr>
          <a:xfrm>
            <a:off x="3960813" y="5056909"/>
            <a:ext cx="4724400" cy="1156586"/>
          </a:xfrm>
          <a:prstGeom prst="rect">
            <a:avLst/>
          </a:prstGeom>
          <a:noFill/>
          <a:ln>
            <a:noFill/>
          </a:ln>
        </p:spPr>
        <p:txBody>
          <a:bodyPr anchorCtr="0" anchor="t" bIns="0" lIns="91425" spcFirstLastPara="1" rIns="45700" wrap="square" tIns="0">
            <a:normAutofit/>
          </a:bodyPr>
          <a:lstStyle>
            <a:lvl1pPr lvl="0" algn="l">
              <a:lnSpc>
                <a:spcPct val="118181"/>
              </a:lnSpc>
              <a:spcBef>
                <a:spcPts val="0"/>
              </a:spcBef>
              <a:spcAft>
                <a:spcPts val="0"/>
              </a:spcAft>
              <a:buClr>
                <a:schemeClr val="dk1"/>
              </a:buClr>
              <a:buSzPts val="1980"/>
              <a:buFont typeface="Sorts Mill Goudy"/>
              <a:buNone/>
              <a:defRPr sz="2200">
                <a:solidFill>
                  <a:schemeClr val="dk1"/>
                </a:solidFill>
              </a:defRPr>
            </a:lvl1pPr>
            <a:lvl2pPr lvl="1" algn="ctr">
              <a:spcBef>
                <a:spcPts val="600"/>
              </a:spcBef>
              <a:spcAft>
                <a:spcPts val="0"/>
              </a:spcAft>
              <a:buClr>
                <a:srgbClr val="888888"/>
              </a:buClr>
              <a:buSzPts val="1980"/>
              <a:buFont typeface="Sorts Mill Goudy"/>
              <a:buNone/>
              <a:defRPr>
                <a:solidFill>
                  <a:srgbClr val="888888"/>
                </a:solidFill>
              </a:defRPr>
            </a:lvl2pPr>
            <a:lvl3pPr lvl="2" algn="ctr">
              <a:spcBef>
                <a:spcPts val="600"/>
              </a:spcBef>
              <a:spcAft>
                <a:spcPts val="0"/>
              </a:spcAft>
              <a:buClr>
                <a:srgbClr val="888888"/>
              </a:buClr>
              <a:buSzPts val="1800"/>
              <a:buFont typeface="Sorts Mill Goudy"/>
              <a:buNone/>
              <a:defRPr>
                <a:solidFill>
                  <a:srgbClr val="888888"/>
                </a:solidFill>
              </a:defRPr>
            </a:lvl3pPr>
            <a:lvl4pPr lvl="3" algn="ctr">
              <a:spcBef>
                <a:spcPts val="600"/>
              </a:spcBef>
              <a:spcAft>
                <a:spcPts val="0"/>
              </a:spcAft>
              <a:buClr>
                <a:srgbClr val="888888"/>
              </a:buClr>
              <a:buSzPts val="1620"/>
              <a:buFont typeface="Sorts Mill Goudy"/>
              <a:buNone/>
              <a:defRPr>
                <a:solidFill>
                  <a:srgbClr val="888888"/>
                </a:solidFill>
              </a:defRPr>
            </a:lvl4pPr>
            <a:lvl5pPr lvl="4" algn="ctr">
              <a:spcBef>
                <a:spcPts val="600"/>
              </a:spcBef>
              <a:spcAft>
                <a:spcPts val="0"/>
              </a:spcAft>
              <a:buClr>
                <a:srgbClr val="888888"/>
              </a:buClr>
              <a:buSzPts val="1620"/>
              <a:buFont typeface="Sorts Mill Goudy"/>
              <a:buNone/>
              <a:defRPr>
                <a:solidFill>
                  <a:srgbClr val="888888"/>
                </a:solidFill>
              </a:defRPr>
            </a:lvl5pPr>
            <a:lvl6pPr lvl="5" algn="ctr">
              <a:spcBef>
                <a:spcPts val="360"/>
              </a:spcBef>
              <a:spcAft>
                <a:spcPts val="0"/>
              </a:spcAft>
              <a:buClr>
                <a:srgbClr val="888888"/>
              </a:buClr>
              <a:buSzPts val="1620"/>
              <a:buFont typeface="Sorts Mill Goudy"/>
              <a:buNone/>
              <a:defRPr>
                <a:solidFill>
                  <a:srgbClr val="888888"/>
                </a:solidFill>
              </a:defRPr>
            </a:lvl6pPr>
            <a:lvl7pPr lvl="6" algn="ctr">
              <a:spcBef>
                <a:spcPts val="360"/>
              </a:spcBef>
              <a:spcAft>
                <a:spcPts val="0"/>
              </a:spcAft>
              <a:buClr>
                <a:srgbClr val="888888"/>
              </a:buClr>
              <a:buSzPts val="1620"/>
              <a:buFont typeface="Sorts Mill Goudy"/>
              <a:buNone/>
              <a:defRPr>
                <a:solidFill>
                  <a:srgbClr val="888888"/>
                </a:solidFill>
              </a:defRPr>
            </a:lvl7pPr>
            <a:lvl8pPr lvl="7" algn="ctr">
              <a:spcBef>
                <a:spcPts val="360"/>
              </a:spcBef>
              <a:spcAft>
                <a:spcPts val="0"/>
              </a:spcAft>
              <a:buClr>
                <a:srgbClr val="888888"/>
              </a:buClr>
              <a:buSzPts val="1620"/>
              <a:buFont typeface="Sorts Mill Goudy"/>
              <a:buNone/>
              <a:defRPr>
                <a:solidFill>
                  <a:srgbClr val="888888"/>
                </a:solidFill>
              </a:defRPr>
            </a:lvl8pPr>
            <a:lvl9pPr lvl="8" algn="ctr">
              <a:spcBef>
                <a:spcPts val="360"/>
              </a:spcBef>
              <a:spcAft>
                <a:spcPts val="0"/>
              </a:spcAft>
              <a:buClr>
                <a:srgbClr val="888888"/>
              </a:buClr>
              <a:buSzPts val="1620"/>
              <a:buFont typeface="Sorts Mill Goudy"/>
              <a:buNone/>
              <a:defRPr>
                <a:solidFill>
                  <a:srgbClr val="888888"/>
                </a:solidFill>
              </a:defRPr>
            </a:lvl9pPr>
          </a:lstStyle>
          <a:p/>
        </p:txBody>
      </p:sp>
      <p:sp>
        <p:nvSpPr>
          <p:cNvPr id="35" name="Google Shape;35;p29"/>
          <p:cNvSpPr txBox="1"/>
          <p:nvPr>
            <p:ph idx="10" type="dt"/>
          </p:nvPr>
        </p:nvSpPr>
        <p:spPr>
          <a:xfrm>
            <a:off x="457200" y="6298744"/>
            <a:ext cx="1981200" cy="2730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1" type="ftr"/>
          </p:nvPr>
        </p:nvSpPr>
        <p:spPr>
          <a:xfrm>
            <a:off x="3962400" y="6298744"/>
            <a:ext cx="3810000" cy="2730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9"/>
          <p:cNvSpPr txBox="1"/>
          <p:nvPr>
            <p:ph idx="12" type="sldNum"/>
          </p:nvPr>
        </p:nvSpPr>
        <p:spPr>
          <a:xfrm>
            <a:off x="8264856" y="6312392"/>
            <a:ext cx="685800" cy="26508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100">
                <a:solidFill>
                  <a:schemeClr val="dk1"/>
                </a:solidFill>
                <a:latin typeface="Rockwell"/>
                <a:ea typeface="Rockwell"/>
                <a:cs typeface="Rockwell"/>
                <a:sym typeface="Rockwell"/>
              </a:defRPr>
            </a:lvl1pPr>
            <a:lvl2pPr indent="0" lvl="1" marL="0" algn="r">
              <a:spcBef>
                <a:spcPts val="0"/>
              </a:spcBef>
              <a:buNone/>
              <a:defRPr sz="1100">
                <a:solidFill>
                  <a:schemeClr val="dk1"/>
                </a:solidFill>
                <a:latin typeface="Rockwell"/>
                <a:ea typeface="Rockwell"/>
                <a:cs typeface="Rockwell"/>
                <a:sym typeface="Rockwell"/>
              </a:defRPr>
            </a:lvl2pPr>
            <a:lvl3pPr indent="0" lvl="2" marL="0" algn="r">
              <a:spcBef>
                <a:spcPts val="0"/>
              </a:spcBef>
              <a:buNone/>
              <a:defRPr sz="1100">
                <a:solidFill>
                  <a:schemeClr val="dk1"/>
                </a:solidFill>
                <a:latin typeface="Rockwell"/>
                <a:ea typeface="Rockwell"/>
                <a:cs typeface="Rockwell"/>
                <a:sym typeface="Rockwell"/>
              </a:defRPr>
            </a:lvl3pPr>
            <a:lvl4pPr indent="0" lvl="3" marL="0" algn="r">
              <a:spcBef>
                <a:spcPts val="0"/>
              </a:spcBef>
              <a:buNone/>
              <a:defRPr sz="1100">
                <a:solidFill>
                  <a:schemeClr val="dk1"/>
                </a:solidFill>
                <a:latin typeface="Rockwell"/>
                <a:ea typeface="Rockwell"/>
                <a:cs typeface="Rockwell"/>
                <a:sym typeface="Rockwell"/>
              </a:defRPr>
            </a:lvl4pPr>
            <a:lvl5pPr indent="0" lvl="4" marL="0" algn="r">
              <a:spcBef>
                <a:spcPts val="0"/>
              </a:spcBef>
              <a:buNone/>
              <a:defRPr sz="1100">
                <a:solidFill>
                  <a:schemeClr val="dk1"/>
                </a:solidFill>
                <a:latin typeface="Rockwell"/>
                <a:ea typeface="Rockwell"/>
                <a:cs typeface="Rockwell"/>
                <a:sym typeface="Rockwell"/>
              </a:defRPr>
            </a:lvl5pPr>
            <a:lvl6pPr indent="0" lvl="5" marL="0" algn="r">
              <a:spcBef>
                <a:spcPts val="0"/>
              </a:spcBef>
              <a:buNone/>
              <a:defRPr sz="1100">
                <a:solidFill>
                  <a:schemeClr val="dk1"/>
                </a:solidFill>
                <a:latin typeface="Rockwell"/>
                <a:ea typeface="Rockwell"/>
                <a:cs typeface="Rockwell"/>
                <a:sym typeface="Rockwell"/>
              </a:defRPr>
            </a:lvl6pPr>
            <a:lvl7pPr indent="0" lvl="6" marL="0" algn="r">
              <a:spcBef>
                <a:spcPts val="0"/>
              </a:spcBef>
              <a:buNone/>
              <a:defRPr sz="1100">
                <a:solidFill>
                  <a:schemeClr val="dk1"/>
                </a:solidFill>
                <a:latin typeface="Rockwell"/>
                <a:ea typeface="Rockwell"/>
                <a:cs typeface="Rockwell"/>
                <a:sym typeface="Rockwell"/>
              </a:defRPr>
            </a:lvl7pPr>
            <a:lvl8pPr indent="0" lvl="7" marL="0" algn="r">
              <a:spcBef>
                <a:spcPts val="0"/>
              </a:spcBef>
              <a:buNone/>
              <a:defRPr sz="1100">
                <a:solidFill>
                  <a:schemeClr val="dk1"/>
                </a:solidFill>
                <a:latin typeface="Rockwell"/>
                <a:ea typeface="Rockwell"/>
                <a:cs typeface="Rockwell"/>
                <a:sym typeface="Rockwell"/>
              </a:defRPr>
            </a:lvl8pPr>
            <a:lvl9pPr indent="0" lvl="8" marL="0" algn="r">
              <a:spcBef>
                <a:spcPts val="0"/>
              </a:spcBef>
              <a:buNone/>
              <a:defRPr sz="1100">
                <a:solidFill>
                  <a:schemeClr val="dk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30"/>
          <p:cNvSpPr txBox="1"/>
          <p:nvPr>
            <p:ph type="title"/>
          </p:nvPr>
        </p:nvSpPr>
        <p:spPr>
          <a:xfrm>
            <a:off x="457200" y="2194560"/>
            <a:ext cx="7772400" cy="1362075"/>
          </a:xfrm>
          <a:prstGeom prst="rect">
            <a:avLst/>
          </a:prstGeom>
          <a:noFill/>
          <a:ln>
            <a:noFill/>
          </a:ln>
        </p:spPr>
        <p:txBody>
          <a:bodyPr anchorCtr="0" anchor="b" bIns="0" lIns="45700" spcFirstLastPara="1" rIns="45700" wrap="square" tIns="0">
            <a:noAutofit/>
          </a:bodyPr>
          <a:lstStyle>
            <a:lvl1pPr lvl="0" algn="l">
              <a:lnSpc>
                <a:spcPct val="108695"/>
              </a:lnSpc>
              <a:spcBef>
                <a:spcPts val="0"/>
              </a:spcBef>
              <a:spcAft>
                <a:spcPts val="0"/>
              </a:spcAft>
              <a:buClr>
                <a:schemeClr val="dk1"/>
              </a:buClr>
              <a:buSzPts val="4600"/>
              <a:buFont typeface="Sorts Mill Goudy"/>
              <a:buNone/>
              <a:defRPr b="1" sz="4600" cap="none">
                <a:solidFill>
                  <a:schemeClr val="dk1"/>
                </a:solidFill>
                <a:latin typeface="Sorts Mill Goudy"/>
                <a:ea typeface="Sorts Mill Goudy"/>
                <a:cs typeface="Sorts Mill Goudy"/>
                <a:sym typeface="Sorts Mill Goud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0"/>
          <p:cNvSpPr txBox="1"/>
          <p:nvPr>
            <p:ph idx="1" type="body"/>
          </p:nvPr>
        </p:nvSpPr>
        <p:spPr>
          <a:xfrm>
            <a:off x="457200" y="3557016"/>
            <a:ext cx="7772400" cy="987552"/>
          </a:xfrm>
          <a:prstGeom prst="rect">
            <a:avLst/>
          </a:prstGeom>
          <a:noFill/>
          <a:ln>
            <a:noFill/>
          </a:ln>
        </p:spPr>
        <p:txBody>
          <a:bodyPr anchorCtr="0" anchor="t" bIns="0" lIns="91425" spcFirstLastPara="1" rIns="45700" wrap="square" tIns="0">
            <a:normAutofit/>
          </a:bodyPr>
          <a:lstStyle>
            <a:lvl1pPr indent="-228600" lvl="0" marL="457200" algn="l">
              <a:spcBef>
                <a:spcPts val="0"/>
              </a:spcBef>
              <a:spcAft>
                <a:spcPts val="0"/>
              </a:spcAft>
              <a:buClr>
                <a:schemeClr val="dk1"/>
              </a:buClr>
              <a:buSzPts val="1980"/>
              <a:buFont typeface="Sorts Mill Goudy"/>
              <a:buNone/>
              <a:defRPr sz="2200">
                <a:solidFill>
                  <a:schemeClr val="dk1"/>
                </a:solidFill>
                <a:latin typeface="Sorts Mill Goudy"/>
                <a:ea typeface="Sorts Mill Goudy"/>
                <a:cs typeface="Sorts Mill Goudy"/>
                <a:sym typeface="Sorts Mill Goudy"/>
              </a:defRPr>
            </a:lvl1pPr>
            <a:lvl2pPr indent="-228600" lvl="1" marL="914400" algn="l">
              <a:spcBef>
                <a:spcPts val="600"/>
              </a:spcBef>
              <a:spcAft>
                <a:spcPts val="0"/>
              </a:spcAft>
              <a:buClr>
                <a:srgbClr val="888888"/>
              </a:buClr>
              <a:buSzPts val="1620"/>
              <a:buFont typeface="Sorts Mill Goudy"/>
              <a:buNone/>
              <a:defRPr sz="1800">
                <a:solidFill>
                  <a:srgbClr val="888888"/>
                </a:solidFill>
              </a:defRPr>
            </a:lvl2pPr>
            <a:lvl3pPr indent="-228600" lvl="2" marL="1371600" algn="l">
              <a:spcBef>
                <a:spcPts val="600"/>
              </a:spcBef>
              <a:spcAft>
                <a:spcPts val="0"/>
              </a:spcAft>
              <a:buClr>
                <a:srgbClr val="888888"/>
              </a:buClr>
              <a:buSzPts val="1440"/>
              <a:buFont typeface="Sorts Mill Goudy"/>
              <a:buNone/>
              <a:defRPr sz="1600">
                <a:solidFill>
                  <a:srgbClr val="888888"/>
                </a:solidFill>
              </a:defRPr>
            </a:lvl3pPr>
            <a:lvl4pPr indent="-228600" lvl="3" marL="1828800" algn="l">
              <a:spcBef>
                <a:spcPts val="600"/>
              </a:spcBef>
              <a:spcAft>
                <a:spcPts val="0"/>
              </a:spcAft>
              <a:buClr>
                <a:srgbClr val="888888"/>
              </a:buClr>
              <a:buSzPts val="1260"/>
              <a:buFont typeface="Sorts Mill Goudy"/>
              <a:buNone/>
              <a:defRPr sz="1400">
                <a:solidFill>
                  <a:srgbClr val="888888"/>
                </a:solidFill>
              </a:defRPr>
            </a:lvl4pPr>
            <a:lvl5pPr indent="-228600" lvl="4" marL="2286000" algn="l">
              <a:spcBef>
                <a:spcPts val="600"/>
              </a:spcBef>
              <a:spcAft>
                <a:spcPts val="0"/>
              </a:spcAft>
              <a:buClr>
                <a:srgbClr val="888888"/>
              </a:buClr>
              <a:buSzPts val="1260"/>
              <a:buFont typeface="Sorts Mill Goudy"/>
              <a:buNone/>
              <a:defRPr sz="1400">
                <a:solidFill>
                  <a:srgbClr val="888888"/>
                </a:solidFill>
              </a:defRPr>
            </a:lvl5pPr>
            <a:lvl6pPr indent="-228600" lvl="5" marL="2743200" algn="l">
              <a:spcBef>
                <a:spcPts val="280"/>
              </a:spcBef>
              <a:spcAft>
                <a:spcPts val="0"/>
              </a:spcAft>
              <a:buClr>
                <a:srgbClr val="888888"/>
              </a:buClr>
              <a:buSzPts val="1260"/>
              <a:buFont typeface="Sorts Mill Goudy"/>
              <a:buNone/>
              <a:defRPr sz="1400">
                <a:solidFill>
                  <a:srgbClr val="888888"/>
                </a:solidFill>
              </a:defRPr>
            </a:lvl6pPr>
            <a:lvl7pPr indent="-228600" lvl="6" marL="3200400" algn="l">
              <a:spcBef>
                <a:spcPts val="280"/>
              </a:spcBef>
              <a:spcAft>
                <a:spcPts val="0"/>
              </a:spcAft>
              <a:buClr>
                <a:srgbClr val="888888"/>
              </a:buClr>
              <a:buSzPts val="1260"/>
              <a:buFont typeface="Sorts Mill Goudy"/>
              <a:buNone/>
              <a:defRPr sz="1400">
                <a:solidFill>
                  <a:srgbClr val="888888"/>
                </a:solidFill>
              </a:defRPr>
            </a:lvl7pPr>
            <a:lvl8pPr indent="-228600" lvl="7" marL="3657600" algn="l">
              <a:spcBef>
                <a:spcPts val="280"/>
              </a:spcBef>
              <a:spcAft>
                <a:spcPts val="0"/>
              </a:spcAft>
              <a:buClr>
                <a:srgbClr val="888888"/>
              </a:buClr>
              <a:buSzPts val="1260"/>
              <a:buFont typeface="Sorts Mill Goudy"/>
              <a:buNone/>
              <a:defRPr sz="1400">
                <a:solidFill>
                  <a:srgbClr val="888888"/>
                </a:solidFill>
              </a:defRPr>
            </a:lvl8pPr>
            <a:lvl9pPr indent="-228600" lvl="8" marL="4114800" algn="l">
              <a:spcBef>
                <a:spcPts val="280"/>
              </a:spcBef>
              <a:spcAft>
                <a:spcPts val="0"/>
              </a:spcAft>
              <a:buClr>
                <a:srgbClr val="888888"/>
              </a:buClr>
              <a:buSzPts val="1260"/>
              <a:buFont typeface="Sorts Mill Goudy"/>
              <a:buNone/>
              <a:defRPr sz="1400">
                <a:solidFill>
                  <a:srgbClr val="888888"/>
                </a:solidFill>
              </a:defRPr>
            </a:lvl9pPr>
          </a:lstStyle>
          <a:p/>
        </p:txBody>
      </p:sp>
      <p:sp>
        <p:nvSpPr>
          <p:cNvPr id="41" name="Google Shape;41;p30"/>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Watermark">
  <p:cSld name="Section with Watermark">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31"/>
          <p:cNvSpPr txBox="1"/>
          <p:nvPr>
            <p:ph idx="1" type="body"/>
          </p:nvPr>
        </p:nvSpPr>
        <p:spPr>
          <a:xfrm>
            <a:off x="712693" y="1689847"/>
            <a:ext cx="8431303" cy="2209800"/>
          </a:xfrm>
          <a:prstGeom prst="rect">
            <a:avLst/>
          </a:prstGeom>
          <a:noFill/>
          <a:ln>
            <a:noFill/>
          </a:ln>
        </p:spPr>
        <p:txBody>
          <a:bodyPr anchorCtr="0" anchor="ctr" bIns="0" lIns="0" spcFirstLastPara="1" rIns="0" wrap="square" tIns="0">
            <a:noAutofit/>
          </a:bodyPr>
          <a:lstStyle>
            <a:lvl1pPr indent="-228600" lvl="0" marL="4572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1pPr>
            <a:lvl2pPr indent="-228600" lvl="1" marL="9144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2pPr>
            <a:lvl3pPr indent="-228600" lvl="2" marL="13716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3pPr>
            <a:lvl4pPr indent="-228600" lvl="3" marL="18288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4pPr>
            <a:lvl5pPr indent="-228600" lvl="4" marL="22860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5pPr>
            <a:lvl6pPr indent="-331470" lvl="5" marL="2743200" algn="l">
              <a:spcBef>
                <a:spcPts val="360"/>
              </a:spcBef>
              <a:spcAft>
                <a:spcPts val="0"/>
              </a:spcAft>
              <a:buClr>
                <a:schemeClr val="dk1"/>
              </a:buClr>
              <a:buSzPts val="1620"/>
              <a:buChar char="•"/>
              <a:defRPr/>
            </a:lvl6pPr>
            <a:lvl7pPr indent="-331470" lvl="6" marL="3200400" algn="l">
              <a:spcBef>
                <a:spcPts val="360"/>
              </a:spcBef>
              <a:spcAft>
                <a:spcPts val="0"/>
              </a:spcAft>
              <a:buClr>
                <a:schemeClr val="dk1"/>
              </a:buClr>
              <a:buSzPts val="1620"/>
              <a:buChar char="•"/>
              <a:defRPr/>
            </a:lvl7pPr>
            <a:lvl8pPr indent="-331470" lvl="7" marL="3657600" algn="l">
              <a:spcBef>
                <a:spcPts val="360"/>
              </a:spcBef>
              <a:spcAft>
                <a:spcPts val="0"/>
              </a:spcAft>
              <a:buClr>
                <a:schemeClr val="dk1"/>
              </a:buClr>
              <a:buSzPts val="1620"/>
              <a:buChar char="•"/>
              <a:defRPr/>
            </a:lvl8pPr>
            <a:lvl9pPr indent="-331470" lvl="8" marL="4114800" algn="l">
              <a:spcBef>
                <a:spcPts val="360"/>
              </a:spcBef>
              <a:spcAft>
                <a:spcPts val="0"/>
              </a:spcAft>
              <a:buClr>
                <a:schemeClr val="dk1"/>
              </a:buClr>
              <a:buSzPts val="1620"/>
              <a:buChar char="•"/>
              <a:defRPr/>
            </a:lvl9pPr>
          </a:lstStyle>
          <a:p/>
        </p:txBody>
      </p:sp>
      <p:sp>
        <p:nvSpPr>
          <p:cNvPr id="46" name="Google Shape;46;p31"/>
          <p:cNvSpPr txBox="1"/>
          <p:nvPr>
            <p:ph type="title"/>
          </p:nvPr>
        </p:nvSpPr>
        <p:spPr>
          <a:xfrm>
            <a:off x="457201" y="2196353"/>
            <a:ext cx="5334000" cy="1362075"/>
          </a:xfrm>
          <a:prstGeom prst="rect">
            <a:avLst/>
          </a:prstGeom>
          <a:noFill/>
          <a:ln>
            <a:noFill/>
          </a:ln>
        </p:spPr>
        <p:txBody>
          <a:bodyPr anchorCtr="0" anchor="b" bIns="0" lIns="45700" spcFirstLastPara="1" rIns="45700" wrap="square" tIns="0">
            <a:noAutofit/>
          </a:bodyPr>
          <a:lstStyle>
            <a:lvl1pPr lvl="0" algn="l">
              <a:lnSpc>
                <a:spcPct val="108695"/>
              </a:lnSpc>
              <a:spcBef>
                <a:spcPts val="0"/>
              </a:spcBef>
              <a:spcAft>
                <a:spcPts val="0"/>
              </a:spcAft>
              <a:buClr>
                <a:schemeClr val="dk1"/>
              </a:buClr>
              <a:buSzPts val="4600"/>
              <a:buFont typeface="Sorts Mill Goudy"/>
              <a:buNone/>
              <a:defRPr b="1" sz="4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2" type="body"/>
          </p:nvPr>
        </p:nvSpPr>
        <p:spPr>
          <a:xfrm>
            <a:off x="457200" y="3560618"/>
            <a:ext cx="5334000" cy="983087"/>
          </a:xfrm>
          <a:prstGeom prst="rect">
            <a:avLst/>
          </a:prstGeom>
          <a:noFill/>
          <a:ln>
            <a:noFill/>
          </a:ln>
        </p:spPr>
        <p:txBody>
          <a:bodyPr anchorCtr="0" anchor="t" bIns="0" lIns="91425" spcFirstLastPara="1" rIns="45700" wrap="square" tIns="0">
            <a:normAutofit/>
          </a:bodyPr>
          <a:lstStyle>
            <a:lvl1pPr indent="-228600" lvl="0" marL="457200" algn="l">
              <a:spcBef>
                <a:spcPts val="0"/>
              </a:spcBef>
              <a:spcAft>
                <a:spcPts val="0"/>
              </a:spcAft>
              <a:buClr>
                <a:schemeClr val="dk1"/>
              </a:buClr>
              <a:buSzPts val="1980"/>
              <a:buFont typeface="Sorts Mill Goudy"/>
              <a:buNone/>
              <a:defRPr sz="2200">
                <a:solidFill>
                  <a:schemeClr val="dk1"/>
                </a:solidFill>
              </a:defRPr>
            </a:lvl1pPr>
            <a:lvl2pPr indent="-228600" lvl="1" marL="914400" algn="l">
              <a:spcBef>
                <a:spcPts val="600"/>
              </a:spcBef>
              <a:spcAft>
                <a:spcPts val="0"/>
              </a:spcAft>
              <a:buClr>
                <a:srgbClr val="888888"/>
              </a:buClr>
              <a:buSzPts val="1620"/>
              <a:buFont typeface="Sorts Mill Goudy"/>
              <a:buNone/>
              <a:defRPr sz="1800">
                <a:solidFill>
                  <a:srgbClr val="888888"/>
                </a:solidFill>
              </a:defRPr>
            </a:lvl2pPr>
            <a:lvl3pPr indent="-228600" lvl="2" marL="1371600" algn="l">
              <a:spcBef>
                <a:spcPts val="600"/>
              </a:spcBef>
              <a:spcAft>
                <a:spcPts val="0"/>
              </a:spcAft>
              <a:buClr>
                <a:srgbClr val="888888"/>
              </a:buClr>
              <a:buSzPts val="1440"/>
              <a:buFont typeface="Sorts Mill Goudy"/>
              <a:buNone/>
              <a:defRPr sz="1600">
                <a:solidFill>
                  <a:srgbClr val="888888"/>
                </a:solidFill>
              </a:defRPr>
            </a:lvl3pPr>
            <a:lvl4pPr indent="-228600" lvl="3" marL="1828800" algn="l">
              <a:spcBef>
                <a:spcPts val="600"/>
              </a:spcBef>
              <a:spcAft>
                <a:spcPts val="0"/>
              </a:spcAft>
              <a:buClr>
                <a:srgbClr val="888888"/>
              </a:buClr>
              <a:buSzPts val="1260"/>
              <a:buFont typeface="Sorts Mill Goudy"/>
              <a:buNone/>
              <a:defRPr sz="1400">
                <a:solidFill>
                  <a:srgbClr val="888888"/>
                </a:solidFill>
              </a:defRPr>
            </a:lvl4pPr>
            <a:lvl5pPr indent="-228600" lvl="4" marL="2286000" algn="l">
              <a:spcBef>
                <a:spcPts val="600"/>
              </a:spcBef>
              <a:spcAft>
                <a:spcPts val="0"/>
              </a:spcAft>
              <a:buClr>
                <a:srgbClr val="888888"/>
              </a:buClr>
              <a:buSzPts val="1260"/>
              <a:buFont typeface="Sorts Mill Goudy"/>
              <a:buNone/>
              <a:defRPr sz="1400">
                <a:solidFill>
                  <a:srgbClr val="888888"/>
                </a:solidFill>
              </a:defRPr>
            </a:lvl5pPr>
            <a:lvl6pPr indent="-228600" lvl="5" marL="2743200" algn="l">
              <a:spcBef>
                <a:spcPts val="280"/>
              </a:spcBef>
              <a:spcAft>
                <a:spcPts val="0"/>
              </a:spcAft>
              <a:buClr>
                <a:srgbClr val="888888"/>
              </a:buClr>
              <a:buSzPts val="1260"/>
              <a:buFont typeface="Sorts Mill Goudy"/>
              <a:buNone/>
              <a:defRPr sz="1400">
                <a:solidFill>
                  <a:srgbClr val="888888"/>
                </a:solidFill>
              </a:defRPr>
            </a:lvl6pPr>
            <a:lvl7pPr indent="-228600" lvl="6" marL="3200400" algn="l">
              <a:spcBef>
                <a:spcPts val="280"/>
              </a:spcBef>
              <a:spcAft>
                <a:spcPts val="0"/>
              </a:spcAft>
              <a:buClr>
                <a:srgbClr val="888888"/>
              </a:buClr>
              <a:buSzPts val="1260"/>
              <a:buFont typeface="Sorts Mill Goudy"/>
              <a:buNone/>
              <a:defRPr sz="1400">
                <a:solidFill>
                  <a:srgbClr val="888888"/>
                </a:solidFill>
              </a:defRPr>
            </a:lvl7pPr>
            <a:lvl8pPr indent="-228600" lvl="7" marL="3657600" algn="l">
              <a:spcBef>
                <a:spcPts val="280"/>
              </a:spcBef>
              <a:spcAft>
                <a:spcPts val="0"/>
              </a:spcAft>
              <a:buClr>
                <a:srgbClr val="888888"/>
              </a:buClr>
              <a:buSzPts val="1260"/>
              <a:buFont typeface="Sorts Mill Goudy"/>
              <a:buNone/>
              <a:defRPr sz="1400">
                <a:solidFill>
                  <a:srgbClr val="888888"/>
                </a:solidFill>
              </a:defRPr>
            </a:lvl8pPr>
            <a:lvl9pPr indent="-228600" lvl="8" marL="4114800" algn="l">
              <a:spcBef>
                <a:spcPts val="280"/>
              </a:spcBef>
              <a:spcAft>
                <a:spcPts val="0"/>
              </a:spcAft>
              <a:buClr>
                <a:srgbClr val="888888"/>
              </a:buClr>
              <a:buSzPts val="1260"/>
              <a:buFont typeface="Sorts Mill Goudy"/>
              <a:buNone/>
              <a:defRPr sz="1400">
                <a:solidFill>
                  <a:srgbClr val="888888"/>
                </a:solidFill>
              </a:defRPr>
            </a:lvl9pPr>
          </a:lstStyle>
          <a:p/>
        </p:txBody>
      </p:sp>
      <p:sp>
        <p:nvSpPr>
          <p:cNvPr id="48" name="Google Shape;48;p31"/>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1"/>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icture">
  <p:cSld name="Section with Picture">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32"/>
          <p:cNvSpPr txBox="1"/>
          <p:nvPr>
            <p:ph type="title"/>
          </p:nvPr>
        </p:nvSpPr>
        <p:spPr>
          <a:xfrm>
            <a:off x="3152775" y="4069804"/>
            <a:ext cx="5538788" cy="116205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dk1"/>
              </a:buClr>
              <a:buSzPts val="4600"/>
              <a:buFont typeface="Sorts Mill Goudy"/>
              <a:buNone/>
              <a:defRPr b="1"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3" name="Google Shape;53;p32"/>
          <p:cNvGrpSpPr/>
          <p:nvPr/>
        </p:nvGrpSpPr>
        <p:grpSpPr>
          <a:xfrm rot="-360000">
            <a:off x="654352" y="445180"/>
            <a:ext cx="5416247" cy="3630168"/>
            <a:chOff x="1524000" y="381000"/>
            <a:chExt cx="3657600" cy="4737978"/>
          </a:xfrm>
        </p:grpSpPr>
        <p:sp>
          <p:nvSpPr>
            <p:cNvPr id="54" name="Google Shape;54;p32"/>
            <p:cNvSpPr/>
            <p:nvPr/>
          </p:nvSpPr>
          <p:spPr>
            <a:xfrm>
              <a:off x="1524000" y="381000"/>
              <a:ext cx="3657600" cy="4724400"/>
            </a:xfrm>
            <a:prstGeom prst="rect">
              <a:avLst/>
            </a:prstGeom>
            <a:solidFill>
              <a:schemeClr val="lt1"/>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sp>
          <p:nvSpPr>
            <p:cNvPr id="55" name="Google Shape;55;p32"/>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rts Mill Goudy"/>
                <a:ea typeface="Sorts Mill Goudy"/>
                <a:cs typeface="Sorts Mill Goudy"/>
                <a:sym typeface="Sorts Mill Goudy"/>
              </a:endParaRPr>
            </a:p>
          </p:txBody>
        </p:sp>
      </p:grpSp>
      <p:sp>
        <p:nvSpPr>
          <p:cNvPr id="56" name="Google Shape;56;p32"/>
          <p:cNvSpPr/>
          <p:nvPr>
            <p:ph idx="2" type="pic"/>
          </p:nvPr>
        </p:nvSpPr>
        <p:spPr>
          <a:xfrm rot="-360000">
            <a:off x="857677" y="632632"/>
            <a:ext cx="5009597" cy="3255264"/>
          </a:xfrm>
          <a:prstGeom prst="rect">
            <a:avLst/>
          </a:prstGeom>
          <a:solidFill>
            <a:srgbClr val="D8D8D8"/>
          </a:solidFill>
          <a:ln>
            <a:noFill/>
          </a:ln>
        </p:spPr>
      </p:sp>
      <p:sp>
        <p:nvSpPr>
          <p:cNvPr id="57" name="Google Shape;57;p32"/>
          <p:cNvSpPr txBox="1"/>
          <p:nvPr>
            <p:ph idx="1" type="body"/>
          </p:nvPr>
        </p:nvSpPr>
        <p:spPr>
          <a:xfrm>
            <a:off x="3158117" y="5230906"/>
            <a:ext cx="5532958" cy="865093"/>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980"/>
              <a:buFont typeface="Sorts Mill Goudy"/>
              <a:buNone/>
              <a:defRPr sz="2200"/>
            </a:lvl1pPr>
            <a:lvl2pPr indent="-228600" lvl="1" marL="914400" algn="l">
              <a:spcBef>
                <a:spcPts val="600"/>
              </a:spcBef>
              <a:spcAft>
                <a:spcPts val="0"/>
              </a:spcAft>
              <a:buClr>
                <a:schemeClr val="dk1"/>
              </a:buClr>
              <a:buSzPts val="1080"/>
              <a:buFont typeface="Sorts Mill Goudy"/>
              <a:buNone/>
              <a:defRPr sz="1200"/>
            </a:lvl2pPr>
            <a:lvl3pPr indent="-228600" lvl="2" marL="1371600" algn="l">
              <a:spcBef>
                <a:spcPts val="600"/>
              </a:spcBef>
              <a:spcAft>
                <a:spcPts val="0"/>
              </a:spcAft>
              <a:buClr>
                <a:schemeClr val="dk1"/>
              </a:buClr>
              <a:buSzPts val="900"/>
              <a:buFont typeface="Sorts Mill Goudy"/>
              <a:buNone/>
              <a:defRPr sz="1000"/>
            </a:lvl3pPr>
            <a:lvl4pPr indent="-228600" lvl="3" marL="1828800" algn="l">
              <a:spcBef>
                <a:spcPts val="600"/>
              </a:spcBef>
              <a:spcAft>
                <a:spcPts val="0"/>
              </a:spcAft>
              <a:buClr>
                <a:schemeClr val="dk1"/>
              </a:buClr>
              <a:buSzPts val="810"/>
              <a:buFont typeface="Sorts Mill Goudy"/>
              <a:buNone/>
              <a:defRPr sz="900"/>
            </a:lvl4pPr>
            <a:lvl5pPr indent="-228600" lvl="4" marL="2286000" algn="l">
              <a:spcBef>
                <a:spcPts val="600"/>
              </a:spcBef>
              <a:spcAft>
                <a:spcPts val="0"/>
              </a:spcAft>
              <a:buClr>
                <a:schemeClr val="dk1"/>
              </a:buClr>
              <a:buSzPts val="810"/>
              <a:buFont typeface="Sorts Mill Goudy"/>
              <a:buNone/>
              <a:defRPr sz="900"/>
            </a:lvl5pPr>
            <a:lvl6pPr indent="-228600" lvl="5" marL="2743200" algn="l">
              <a:spcBef>
                <a:spcPts val="180"/>
              </a:spcBef>
              <a:spcAft>
                <a:spcPts val="0"/>
              </a:spcAft>
              <a:buClr>
                <a:schemeClr val="dk1"/>
              </a:buClr>
              <a:buSzPts val="810"/>
              <a:buFont typeface="Sorts Mill Goudy"/>
              <a:buNone/>
              <a:defRPr sz="900"/>
            </a:lvl6pPr>
            <a:lvl7pPr indent="-228600" lvl="6" marL="3200400" algn="l">
              <a:spcBef>
                <a:spcPts val="180"/>
              </a:spcBef>
              <a:spcAft>
                <a:spcPts val="0"/>
              </a:spcAft>
              <a:buClr>
                <a:schemeClr val="dk1"/>
              </a:buClr>
              <a:buSzPts val="810"/>
              <a:buFont typeface="Sorts Mill Goudy"/>
              <a:buNone/>
              <a:defRPr sz="900"/>
            </a:lvl7pPr>
            <a:lvl8pPr indent="-228600" lvl="7" marL="3657600" algn="l">
              <a:spcBef>
                <a:spcPts val="180"/>
              </a:spcBef>
              <a:spcAft>
                <a:spcPts val="0"/>
              </a:spcAft>
              <a:buClr>
                <a:schemeClr val="dk1"/>
              </a:buClr>
              <a:buSzPts val="810"/>
              <a:buFont typeface="Sorts Mill Goudy"/>
              <a:buNone/>
              <a:defRPr sz="900"/>
            </a:lvl8pPr>
            <a:lvl9pPr indent="-228600" lvl="8" marL="4114800" algn="l">
              <a:spcBef>
                <a:spcPts val="180"/>
              </a:spcBef>
              <a:spcAft>
                <a:spcPts val="0"/>
              </a:spcAft>
              <a:buClr>
                <a:schemeClr val="dk1"/>
              </a:buClr>
              <a:buSzPts val="810"/>
              <a:buFont typeface="Sorts Mill Goudy"/>
              <a:buNone/>
              <a:defRPr sz="900"/>
            </a:lvl9pPr>
          </a:lstStyle>
          <a:p/>
        </p:txBody>
      </p:sp>
      <p:sp>
        <p:nvSpPr>
          <p:cNvPr id="58" name="Google Shape;58;p32"/>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33"/>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txBox="1"/>
          <p:nvPr>
            <p:ph idx="1" type="body"/>
          </p:nvPr>
        </p:nvSpPr>
        <p:spPr>
          <a:xfrm>
            <a:off x="914400" y="1735139"/>
            <a:ext cx="3566160" cy="4056062"/>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64" name="Google Shape;64;p33"/>
          <p:cNvSpPr txBox="1"/>
          <p:nvPr>
            <p:ph idx="2" type="body"/>
          </p:nvPr>
        </p:nvSpPr>
        <p:spPr>
          <a:xfrm>
            <a:off x="4648200" y="1735139"/>
            <a:ext cx="3566160" cy="4056062"/>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31469" lvl="3" marL="1828800" algn="l">
              <a:spcBef>
                <a:spcPts val="600"/>
              </a:spcBef>
              <a:spcAft>
                <a:spcPts val="0"/>
              </a:spcAft>
              <a:buClr>
                <a:schemeClr val="dk1"/>
              </a:buClr>
              <a:buSzPts val="1620"/>
              <a:buFont typeface="Sorts Mill Goudy"/>
              <a:buChar char="•"/>
              <a:defRPr sz="1800"/>
            </a:lvl4pPr>
            <a:lvl5pPr indent="-331470" lvl="4" marL="2286000" algn="l">
              <a:spcBef>
                <a:spcPts val="600"/>
              </a:spcBef>
              <a:spcAft>
                <a:spcPts val="0"/>
              </a:spcAft>
              <a:buClr>
                <a:schemeClr val="dk1"/>
              </a:buClr>
              <a:buSzPts val="1620"/>
              <a:buFont typeface="Sorts Mill Goudy"/>
              <a:buChar char="•"/>
              <a:defRPr sz="1800"/>
            </a:lvl5pPr>
            <a:lvl6pPr indent="-331470" lvl="5" marL="2743200" algn="l">
              <a:spcBef>
                <a:spcPts val="360"/>
              </a:spcBef>
              <a:spcAft>
                <a:spcPts val="0"/>
              </a:spcAft>
              <a:buClr>
                <a:schemeClr val="dk1"/>
              </a:buClr>
              <a:buSzPts val="1620"/>
              <a:buFont typeface="Sorts Mill Goudy"/>
              <a:buChar char="•"/>
              <a:defRPr sz="1800"/>
            </a:lvl6pPr>
            <a:lvl7pPr indent="-331470" lvl="6" marL="3200400" algn="l">
              <a:spcBef>
                <a:spcPts val="360"/>
              </a:spcBef>
              <a:spcAft>
                <a:spcPts val="0"/>
              </a:spcAft>
              <a:buClr>
                <a:schemeClr val="dk1"/>
              </a:buClr>
              <a:buSzPts val="1620"/>
              <a:buFont typeface="Sorts Mill Goudy"/>
              <a:buChar char="•"/>
              <a:defRPr sz="1800"/>
            </a:lvl7pPr>
            <a:lvl8pPr indent="-331470" lvl="7" marL="3657600" algn="l">
              <a:spcBef>
                <a:spcPts val="360"/>
              </a:spcBef>
              <a:spcAft>
                <a:spcPts val="0"/>
              </a:spcAft>
              <a:buClr>
                <a:schemeClr val="dk1"/>
              </a:buClr>
              <a:buSzPts val="1620"/>
              <a:buFont typeface="Sorts Mill Goudy"/>
              <a:buChar char="•"/>
              <a:defRPr sz="1800"/>
            </a:lvl8pPr>
            <a:lvl9pPr indent="-331470" lvl="8" marL="4114800" algn="l">
              <a:spcBef>
                <a:spcPts val="360"/>
              </a:spcBef>
              <a:spcAft>
                <a:spcPts val="0"/>
              </a:spcAft>
              <a:buClr>
                <a:schemeClr val="dk1"/>
              </a:buClr>
              <a:buSzPts val="1620"/>
              <a:buFont typeface="Sorts Mill Goudy"/>
              <a:buChar char="•"/>
              <a:defRPr sz="1800"/>
            </a:lvl9pPr>
          </a:lstStyle>
          <a:p/>
        </p:txBody>
      </p:sp>
      <p:sp>
        <p:nvSpPr>
          <p:cNvPr id="65" name="Google Shape;65;p33"/>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34"/>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600"/>
              <a:buFont typeface="Sorts Mill Goud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a:off x="971326" y="1419366"/>
            <a:ext cx="3200400" cy="584035"/>
          </a:xfrm>
          <a:prstGeom prst="rect">
            <a:avLst/>
          </a:prstGeom>
          <a:noFill/>
          <a:ln>
            <a:noFill/>
          </a:ln>
        </p:spPr>
        <p:txBody>
          <a:bodyPr anchorCtr="0" anchor="b" bIns="45700" lIns="91425" spcFirstLastPara="1" rIns="91425" wrap="square" tIns="45700">
            <a:normAutofit/>
          </a:bodyPr>
          <a:lstStyle>
            <a:lvl1pPr indent="-228600" lvl="0" marL="457200" algn="ctr">
              <a:spcBef>
                <a:spcPts val="0"/>
              </a:spcBef>
              <a:spcAft>
                <a:spcPts val="0"/>
              </a:spcAft>
              <a:buClr>
                <a:srgbClr val="B1A069"/>
              </a:buClr>
              <a:buSzPts val="1980"/>
              <a:buFont typeface="Impact"/>
              <a:buNone/>
              <a:defRPr b="0" sz="2200">
                <a:solidFill>
                  <a:srgbClr val="B1A069"/>
                </a:solidFill>
                <a:latin typeface="Impact"/>
                <a:ea typeface="Impact"/>
                <a:cs typeface="Impact"/>
                <a:sym typeface="Impact"/>
              </a:defRPr>
            </a:lvl1pPr>
            <a:lvl2pPr indent="-228600" lvl="1" marL="914400" algn="l">
              <a:spcBef>
                <a:spcPts val="600"/>
              </a:spcBef>
              <a:spcAft>
                <a:spcPts val="0"/>
              </a:spcAft>
              <a:buClr>
                <a:schemeClr val="dk1"/>
              </a:buClr>
              <a:buSzPts val="1800"/>
              <a:buFont typeface="Sorts Mill Goudy"/>
              <a:buNone/>
              <a:defRPr b="1" sz="2000"/>
            </a:lvl2pPr>
            <a:lvl3pPr indent="-228600" lvl="2" marL="1371600" algn="l">
              <a:spcBef>
                <a:spcPts val="600"/>
              </a:spcBef>
              <a:spcAft>
                <a:spcPts val="0"/>
              </a:spcAft>
              <a:buClr>
                <a:schemeClr val="dk1"/>
              </a:buClr>
              <a:buSzPts val="1620"/>
              <a:buFont typeface="Sorts Mill Goudy"/>
              <a:buNone/>
              <a:defRPr b="1" sz="1800"/>
            </a:lvl3pPr>
            <a:lvl4pPr indent="-228600" lvl="3" marL="1828800" algn="l">
              <a:spcBef>
                <a:spcPts val="600"/>
              </a:spcBef>
              <a:spcAft>
                <a:spcPts val="0"/>
              </a:spcAft>
              <a:buClr>
                <a:schemeClr val="dk1"/>
              </a:buClr>
              <a:buSzPts val="1440"/>
              <a:buFont typeface="Sorts Mill Goudy"/>
              <a:buNone/>
              <a:defRPr b="1" sz="1600"/>
            </a:lvl4pPr>
            <a:lvl5pPr indent="-228600" lvl="4" marL="2286000" algn="l">
              <a:spcBef>
                <a:spcPts val="600"/>
              </a:spcBef>
              <a:spcAft>
                <a:spcPts val="0"/>
              </a:spcAft>
              <a:buClr>
                <a:schemeClr val="dk1"/>
              </a:buClr>
              <a:buSzPts val="1440"/>
              <a:buFont typeface="Sorts Mill Goudy"/>
              <a:buNone/>
              <a:defRPr b="1" sz="1600"/>
            </a:lvl5pPr>
            <a:lvl6pPr indent="-228600" lvl="5" marL="2743200" algn="l">
              <a:spcBef>
                <a:spcPts val="320"/>
              </a:spcBef>
              <a:spcAft>
                <a:spcPts val="0"/>
              </a:spcAft>
              <a:buClr>
                <a:schemeClr val="dk1"/>
              </a:buClr>
              <a:buSzPts val="1440"/>
              <a:buFont typeface="Sorts Mill Goudy"/>
              <a:buNone/>
              <a:defRPr b="1" sz="1600"/>
            </a:lvl6pPr>
            <a:lvl7pPr indent="-228600" lvl="6" marL="3200400" algn="l">
              <a:spcBef>
                <a:spcPts val="320"/>
              </a:spcBef>
              <a:spcAft>
                <a:spcPts val="0"/>
              </a:spcAft>
              <a:buClr>
                <a:schemeClr val="dk1"/>
              </a:buClr>
              <a:buSzPts val="1440"/>
              <a:buFont typeface="Sorts Mill Goudy"/>
              <a:buNone/>
              <a:defRPr b="1" sz="1600"/>
            </a:lvl7pPr>
            <a:lvl8pPr indent="-228600" lvl="7" marL="3657600" algn="l">
              <a:spcBef>
                <a:spcPts val="320"/>
              </a:spcBef>
              <a:spcAft>
                <a:spcPts val="0"/>
              </a:spcAft>
              <a:buClr>
                <a:schemeClr val="dk1"/>
              </a:buClr>
              <a:buSzPts val="1440"/>
              <a:buFont typeface="Sorts Mill Goudy"/>
              <a:buNone/>
              <a:defRPr b="1" sz="1600"/>
            </a:lvl8pPr>
            <a:lvl9pPr indent="-228600" lvl="8" marL="4114800" algn="l">
              <a:spcBef>
                <a:spcPts val="320"/>
              </a:spcBef>
              <a:spcAft>
                <a:spcPts val="0"/>
              </a:spcAft>
              <a:buClr>
                <a:schemeClr val="dk1"/>
              </a:buClr>
              <a:buSzPts val="1440"/>
              <a:buFont typeface="Sorts Mill Goudy"/>
              <a:buNone/>
              <a:defRPr b="1" sz="1600"/>
            </a:lvl9pPr>
          </a:lstStyle>
          <a:p/>
        </p:txBody>
      </p:sp>
      <p:sp>
        <p:nvSpPr>
          <p:cNvPr id="71" name="Google Shape;71;p34"/>
          <p:cNvSpPr txBox="1"/>
          <p:nvPr>
            <p:ph idx="2" type="body"/>
          </p:nvPr>
        </p:nvSpPr>
        <p:spPr>
          <a:xfrm>
            <a:off x="897367" y="2174875"/>
            <a:ext cx="3566160" cy="3616325"/>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20039" lvl="3" marL="1828800" algn="l">
              <a:spcBef>
                <a:spcPts val="600"/>
              </a:spcBef>
              <a:spcAft>
                <a:spcPts val="0"/>
              </a:spcAft>
              <a:buClr>
                <a:schemeClr val="dk1"/>
              </a:buClr>
              <a:buSzPts val="1440"/>
              <a:buFont typeface="Sorts Mill Goudy"/>
              <a:buChar char="•"/>
              <a:defRPr sz="1600"/>
            </a:lvl4pPr>
            <a:lvl5pPr indent="-320039" lvl="4" marL="2286000" algn="l">
              <a:spcBef>
                <a:spcPts val="600"/>
              </a:spcBef>
              <a:spcAft>
                <a:spcPts val="0"/>
              </a:spcAft>
              <a:buClr>
                <a:schemeClr val="dk1"/>
              </a:buClr>
              <a:buSzPts val="1440"/>
              <a:buFont typeface="Sorts Mill Goudy"/>
              <a:buChar char="•"/>
              <a:defRPr sz="1600"/>
            </a:lvl5pPr>
            <a:lvl6pPr indent="-320039" lvl="5" marL="2743200" algn="l">
              <a:spcBef>
                <a:spcPts val="320"/>
              </a:spcBef>
              <a:spcAft>
                <a:spcPts val="0"/>
              </a:spcAft>
              <a:buClr>
                <a:schemeClr val="dk1"/>
              </a:buClr>
              <a:buSzPts val="1440"/>
              <a:buFont typeface="Sorts Mill Goudy"/>
              <a:buChar char="•"/>
              <a:defRPr sz="1600"/>
            </a:lvl6pPr>
            <a:lvl7pPr indent="-320039" lvl="6" marL="3200400" algn="l">
              <a:spcBef>
                <a:spcPts val="320"/>
              </a:spcBef>
              <a:spcAft>
                <a:spcPts val="0"/>
              </a:spcAft>
              <a:buClr>
                <a:schemeClr val="dk1"/>
              </a:buClr>
              <a:buSzPts val="1440"/>
              <a:buFont typeface="Sorts Mill Goudy"/>
              <a:buChar char="•"/>
              <a:defRPr sz="1600"/>
            </a:lvl7pPr>
            <a:lvl8pPr indent="-320040" lvl="7" marL="3657600" algn="l">
              <a:spcBef>
                <a:spcPts val="320"/>
              </a:spcBef>
              <a:spcAft>
                <a:spcPts val="0"/>
              </a:spcAft>
              <a:buClr>
                <a:schemeClr val="dk1"/>
              </a:buClr>
              <a:buSzPts val="1440"/>
              <a:buFont typeface="Sorts Mill Goudy"/>
              <a:buChar char="•"/>
              <a:defRPr sz="1600"/>
            </a:lvl8pPr>
            <a:lvl9pPr indent="-320040" lvl="8" marL="4114800" algn="l">
              <a:spcBef>
                <a:spcPts val="320"/>
              </a:spcBef>
              <a:spcAft>
                <a:spcPts val="0"/>
              </a:spcAft>
              <a:buClr>
                <a:schemeClr val="dk1"/>
              </a:buClr>
              <a:buSzPts val="1440"/>
              <a:buFont typeface="Sorts Mill Goudy"/>
              <a:buChar char="•"/>
              <a:defRPr sz="1600"/>
            </a:lvl9pPr>
          </a:lstStyle>
          <a:p/>
        </p:txBody>
      </p:sp>
      <p:sp>
        <p:nvSpPr>
          <p:cNvPr id="72" name="Google Shape;72;p34"/>
          <p:cNvSpPr txBox="1"/>
          <p:nvPr>
            <p:ph idx="3" type="body"/>
          </p:nvPr>
        </p:nvSpPr>
        <p:spPr>
          <a:xfrm>
            <a:off x="4930247" y="1419366"/>
            <a:ext cx="3200400" cy="584035"/>
          </a:xfrm>
          <a:prstGeom prst="rect">
            <a:avLst/>
          </a:prstGeom>
          <a:noFill/>
          <a:ln>
            <a:noFill/>
          </a:ln>
        </p:spPr>
        <p:txBody>
          <a:bodyPr anchorCtr="0" anchor="b" bIns="45700" lIns="91425" spcFirstLastPara="1" rIns="91425" wrap="square" tIns="45700">
            <a:normAutofit/>
          </a:bodyPr>
          <a:lstStyle>
            <a:lvl1pPr indent="-228600" lvl="0" marL="457200" algn="ctr">
              <a:spcBef>
                <a:spcPts val="0"/>
              </a:spcBef>
              <a:spcAft>
                <a:spcPts val="0"/>
              </a:spcAft>
              <a:buClr>
                <a:srgbClr val="B1A069"/>
              </a:buClr>
              <a:buSzPts val="1980"/>
              <a:buFont typeface="Impact"/>
              <a:buNone/>
              <a:defRPr b="0" sz="2200">
                <a:solidFill>
                  <a:srgbClr val="B1A069"/>
                </a:solidFill>
                <a:latin typeface="Impact"/>
                <a:ea typeface="Impact"/>
                <a:cs typeface="Impact"/>
                <a:sym typeface="Impact"/>
              </a:defRPr>
            </a:lvl1pPr>
            <a:lvl2pPr indent="-228600" lvl="1" marL="914400" algn="l">
              <a:spcBef>
                <a:spcPts val="600"/>
              </a:spcBef>
              <a:spcAft>
                <a:spcPts val="0"/>
              </a:spcAft>
              <a:buClr>
                <a:schemeClr val="dk1"/>
              </a:buClr>
              <a:buSzPts val="1800"/>
              <a:buFont typeface="Sorts Mill Goudy"/>
              <a:buNone/>
              <a:defRPr b="1" sz="2000"/>
            </a:lvl2pPr>
            <a:lvl3pPr indent="-228600" lvl="2" marL="1371600" algn="l">
              <a:spcBef>
                <a:spcPts val="600"/>
              </a:spcBef>
              <a:spcAft>
                <a:spcPts val="0"/>
              </a:spcAft>
              <a:buClr>
                <a:schemeClr val="dk1"/>
              </a:buClr>
              <a:buSzPts val="1620"/>
              <a:buFont typeface="Sorts Mill Goudy"/>
              <a:buNone/>
              <a:defRPr b="1" sz="1800"/>
            </a:lvl3pPr>
            <a:lvl4pPr indent="-228600" lvl="3" marL="1828800" algn="l">
              <a:spcBef>
                <a:spcPts val="600"/>
              </a:spcBef>
              <a:spcAft>
                <a:spcPts val="0"/>
              </a:spcAft>
              <a:buClr>
                <a:schemeClr val="dk1"/>
              </a:buClr>
              <a:buSzPts val="1440"/>
              <a:buFont typeface="Sorts Mill Goudy"/>
              <a:buNone/>
              <a:defRPr b="1" sz="1600"/>
            </a:lvl4pPr>
            <a:lvl5pPr indent="-228600" lvl="4" marL="2286000" algn="l">
              <a:spcBef>
                <a:spcPts val="600"/>
              </a:spcBef>
              <a:spcAft>
                <a:spcPts val="0"/>
              </a:spcAft>
              <a:buClr>
                <a:schemeClr val="dk1"/>
              </a:buClr>
              <a:buSzPts val="1440"/>
              <a:buFont typeface="Sorts Mill Goudy"/>
              <a:buNone/>
              <a:defRPr b="1" sz="1600"/>
            </a:lvl5pPr>
            <a:lvl6pPr indent="-228600" lvl="5" marL="2743200" algn="l">
              <a:spcBef>
                <a:spcPts val="320"/>
              </a:spcBef>
              <a:spcAft>
                <a:spcPts val="0"/>
              </a:spcAft>
              <a:buClr>
                <a:schemeClr val="dk1"/>
              </a:buClr>
              <a:buSzPts val="1440"/>
              <a:buFont typeface="Sorts Mill Goudy"/>
              <a:buNone/>
              <a:defRPr b="1" sz="1600"/>
            </a:lvl6pPr>
            <a:lvl7pPr indent="-228600" lvl="6" marL="3200400" algn="l">
              <a:spcBef>
                <a:spcPts val="320"/>
              </a:spcBef>
              <a:spcAft>
                <a:spcPts val="0"/>
              </a:spcAft>
              <a:buClr>
                <a:schemeClr val="dk1"/>
              </a:buClr>
              <a:buSzPts val="1440"/>
              <a:buFont typeface="Sorts Mill Goudy"/>
              <a:buNone/>
              <a:defRPr b="1" sz="1600"/>
            </a:lvl7pPr>
            <a:lvl8pPr indent="-228600" lvl="7" marL="3657600" algn="l">
              <a:spcBef>
                <a:spcPts val="320"/>
              </a:spcBef>
              <a:spcAft>
                <a:spcPts val="0"/>
              </a:spcAft>
              <a:buClr>
                <a:schemeClr val="dk1"/>
              </a:buClr>
              <a:buSzPts val="1440"/>
              <a:buFont typeface="Sorts Mill Goudy"/>
              <a:buNone/>
              <a:defRPr b="1" sz="1600"/>
            </a:lvl8pPr>
            <a:lvl9pPr indent="-228600" lvl="8" marL="4114800" algn="l">
              <a:spcBef>
                <a:spcPts val="320"/>
              </a:spcBef>
              <a:spcAft>
                <a:spcPts val="0"/>
              </a:spcAft>
              <a:buClr>
                <a:schemeClr val="dk1"/>
              </a:buClr>
              <a:buSzPts val="1440"/>
              <a:buFont typeface="Sorts Mill Goudy"/>
              <a:buNone/>
              <a:defRPr b="1" sz="1600"/>
            </a:lvl9pPr>
          </a:lstStyle>
          <a:p/>
        </p:txBody>
      </p:sp>
      <p:sp>
        <p:nvSpPr>
          <p:cNvPr id="73" name="Google Shape;73;p34"/>
          <p:cNvSpPr txBox="1"/>
          <p:nvPr>
            <p:ph idx="4" type="body"/>
          </p:nvPr>
        </p:nvSpPr>
        <p:spPr>
          <a:xfrm>
            <a:off x="4646514" y="2174875"/>
            <a:ext cx="3566160" cy="3616325"/>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Clr>
                <a:schemeClr val="dk1"/>
              </a:buClr>
              <a:buSzPts val="1980"/>
              <a:buFont typeface="Sorts Mill Goudy"/>
              <a:buChar char="•"/>
              <a:defRPr sz="2200"/>
            </a:lvl1pPr>
            <a:lvl2pPr indent="-342900" lvl="1" marL="914400" algn="l">
              <a:spcBef>
                <a:spcPts val="600"/>
              </a:spcBef>
              <a:spcAft>
                <a:spcPts val="0"/>
              </a:spcAft>
              <a:buClr>
                <a:schemeClr val="dk1"/>
              </a:buClr>
              <a:buSzPts val="1800"/>
              <a:buFont typeface="Sorts Mill Goudy"/>
              <a:buChar char="•"/>
              <a:defRPr sz="2000"/>
            </a:lvl2pPr>
            <a:lvl3pPr indent="-331469" lvl="2" marL="1371600" algn="l">
              <a:spcBef>
                <a:spcPts val="600"/>
              </a:spcBef>
              <a:spcAft>
                <a:spcPts val="0"/>
              </a:spcAft>
              <a:buClr>
                <a:schemeClr val="dk1"/>
              </a:buClr>
              <a:buSzPts val="1620"/>
              <a:buFont typeface="Sorts Mill Goudy"/>
              <a:buChar char="•"/>
              <a:defRPr sz="1800"/>
            </a:lvl3pPr>
            <a:lvl4pPr indent="-320039" lvl="3" marL="1828800" algn="l">
              <a:spcBef>
                <a:spcPts val="600"/>
              </a:spcBef>
              <a:spcAft>
                <a:spcPts val="0"/>
              </a:spcAft>
              <a:buClr>
                <a:schemeClr val="dk1"/>
              </a:buClr>
              <a:buSzPts val="1440"/>
              <a:buFont typeface="Sorts Mill Goudy"/>
              <a:buChar char="•"/>
              <a:defRPr sz="1600"/>
            </a:lvl4pPr>
            <a:lvl5pPr indent="-320039" lvl="4" marL="2286000" algn="l">
              <a:spcBef>
                <a:spcPts val="600"/>
              </a:spcBef>
              <a:spcAft>
                <a:spcPts val="0"/>
              </a:spcAft>
              <a:buClr>
                <a:schemeClr val="dk1"/>
              </a:buClr>
              <a:buSzPts val="1440"/>
              <a:buFont typeface="Sorts Mill Goudy"/>
              <a:buChar char="•"/>
              <a:defRPr sz="1600"/>
            </a:lvl5pPr>
            <a:lvl6pPr indent="-320039" lvl="5" marL="2743200" algn="l">
              <a:spcBef>
                <a:spcPts val="320"/>
              </a:spcBef>
              <a:spcAft>
                <a:spcPts val="0"/>
              </a:spcAft>
              <a:buClr>
                <a:schemeClr val="dk1"/>
              </a:buClr>
              <a:buSzPts val="1440"/>
              <a:buFont typeface="Sorts Mill Goudy"/>
              <a:buChar char="•"/>
              <a:defRPr sz="1600"/>
            </a:lvl6pPr>
            <a:lvl7pPr indent="-320039" lvl="6" marL="3200400" algn="l">
              <a:spcBef>
                <a:spcPts val="320"/>
              </a:spcBef>
              <a:spcAft>
                <a:spcPts val="0"/>
              </a:spcAft>
              <a:buClr>
                <a:schemeClr val="dk1"/>
              </a:buClr>
              <a:buSzPts val="1440"/>
              <a:buFont typeface="Sorts Mill Goudy"/>
              <a:buChar char="•"/>
              <a:defRPr sz="1600"/>
            </a:lvl7pPr>
            <a:lvl8pPr indent="-320040" lvl="7" marL="3657600" algn="l">
              <a:spcBef>
                <a:spcPts val="320"/>
              </a:spcBef>
              <a:spcAft>
                <a:spcPts val="0"/>
              </a:spcAft>
              <a:buClr>
                <a:schemeClr val="dk1"/>
              </a:buClr>
              <a:buSzPts val="1440"/>
              <a:buFont typeface="Sorts Mill Goudy"/>
              <a:buChar char="•"/>
              <a:defRPr sz="1600"/>
            </a:lvl8pPr>
            <a:lvl9pPr indent="-320040" lvl="8" marL="4114800" algn="l">
              <a:spcBef>
                <a:spcPts val="320"/>
              </a:spcBef>
              <a:spcAft>
                <a:spcPts val="0"/>
              </a:spcAft>
              <a:buClr>
                <a:schemeClr val="dk1"/>
              </a:buClr>
              <a:buSzPts val="1440"/>
              <a:buFont typeface="Sorts Mill Goudy"/>
              <a:buChar char="•"/>
              <a:defRPr sz="1600"/>
            </a:lvl9pPr>
          </a:lstStyle>
          <a:p/>
        </p:txBody>
      </p:sp>
      <p:sp>
        <p:nvSpPr>
          <p:cNvPr id="74" name="Google Shape;74;p34"/>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4"/>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Comparison-Underline.png" id="77" name="Google Shape;77;p34"/>
          <p:cNvPicPr preferRelativeResize="0"/>
          <p:nvPr/>
        </p:nvPicPr>
        <p:blipFill rotWithShape="1">
          <a:blip r:embed="rId2">
            <a:alphaModFix/>
          </a:blip>
          <a:srcRect b="0" l="0" r="0" t="0"/>
          <a:stretch/>
        </p:blipFill>
        <p:spPr>
          <a:xfrm>
            <a:off x="957039" y="1897040"/>
            <a:ext cx="3228975" cy="142875"/>
          </a:xfrm>
          <a:prstGeom prst="rect">
            <a:avLst/>
          </a:prstGeom>
          <a:noFill/>
          <a:ln>
            <a:noFill/>
          </a:ln>
        </p:spPr>
      </p:pic>
      <p:pic>
        <p:nvPicPr>
          <p:cNvPr descr="Comparison-Underline.png" id="78" name="Google Shape;78;p34"/>
          <p:cNvPicPr preferRelativeResize="0"/>
          <p:nvPr/>
        </p:nvPicPr>
        <p:blipFill rotWithShape="1">
          <a:blip r:embed="rId2">
            <a:alphaModFix/>
          </a:blip>
          <a:srcRect b="0" l="0" r="0" t="0"/>
          <a:stretch/>
        </p:blipFill>
        <p:spPr>
          <a:xfrm>
            <a:off x="4915960" y="1897040"/>
            <a:ext cx="3228975" cy="142875"/>
          </a:xfrm>
          <a:prstGeom prst="rect">
            <a:avLst/>
          </a:prstGeom>
          <a:noFill/>
          <a:ln>
            <a:noFill/>
          </a:ln>
        </p:spPr>
      </p:pic>
      <p:pic>
        <p:nvPicPr>
          <p:cNvPr descr="Comparison-Underline.png" id="79" name="Google Shape;79;p34"/>
          <p:cNvPicPr preferRelativeResize="0"/>
          <p:nvPr/>
        </p:nvPicPr>
        <p:blipFill rotWithShape="1">
          <a:blip r:embed="rId2">
            <a:alphaModFix/>
          </a:blip>
          <a:srcRect b="0" l="0" r="0" t="0"/>
          <a:stretch/>
        </p:blipFill>
        <p:spPr>
          <a:xfrm>
            <a:off x="957039" y="1897040"/>
            <a:ext cx="3228975" cy="142875"/>
          </a:xfrm>
          <a:prstGeom prst="rect">
            <a:avLst/>
          </a:prstGeom>
          <a:noFill/>
          <a:ln>
            <a:noFill/>
          </a:ln>
        </p:spPr>
      </p:pic>
      <p:pic>
        <p:nvPicPr>
          <p:cNvPr descr="Comparison-Underline.png" id="80" name="Google Shape;80;p34"/>
          <p:cNvPicPr preferRelativeResize="0"/>
          <p:nvPr/>
        </p:nvPicPr>
        <p:blipFill rotWithShape="1">
          <a:blip r:embed="rId2">
            <a:alphaModFix/>
          </a:blip>
          <a:srcRect b="0" l="0" r="0" t="0"/>
          <a:stretch/>
        </p:blipFill>
        <p:spPr>
          <a:xfrm>
            <a:off x="4915960" y="1897040"/>
            <a:ext cx="3228975" cy="142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600"/>
              <a:buFont typeface="Sorts Mill Goudy"/>
              <a:buNone/>
              <a:defRPr b="0" i="0" sz="4600" u="none" cap="none" strike="noStrike">
                <a:solidFill>
                  <a:schemeClr val="dk1"/>
                </a:solidFill>
                <a:latin typeface="Sorts Mill Goudy"/>
                <a:ea typeface="Sorts Mill Goudy"/>
                <a:cs typeface="Sorts Mill Goudy"/>
                <a:sym typeface="Sorts Mill Goud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914400" y="1735138"/>
            <a:ext cx="7313613" cy="4056062"/>
          </a:xfrm>
          <a:prstGeom prst="rect">
            <a:avLst/>
          </a:prstGeom>
          <a:noFill/>
          <a:ln>
            <a:noFill/>
          </a:ln>
        </p:spPr>
        <p:txBody>
          <a:bodyPr anchorCtr="0" anchor="t" bIns="45700" lIns="91425" spcFirstLastPara="1" rIns="91425" wrap="square" tIns="45700">
            <a:normAutofit/>
          </a:bodyPr>
          <a:lstStyle>
            <a:lvl1pPr indent="-365760" lvl="0" marL="457200" marR="0" rtl="0" algn="l">
              <a:spcBef>
                <a:spcPts val="2000"/>
              </a:spcBef>
              <a:spcAft>
                <a:spcPts val="0"/>
              </a:spcAft>
              <a:buClr>
                <a:schemeClr val="dk1"/>
              </a:buClr>
              <a:buSzPts val="216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54330" lvl="1" marL="914400" marR="0" rtl="0" algn="l">
              <a:spcBef>
                <a:spcPts val="600"/>
              </a:spcBef>
              <a:spcAft>
                <a:spcPts val="0"/>
              </a:spcAft>
              <a:buClr>
                <a:schemeClr val="dk1"/>
              </a:buClr>
              <a:buSzPts val="198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342900" lvl="2" marL="1371600" marR="0" rtl="0" algn="l">
              <a:spcBef>
                <a:spcPts val="600"/>
              </a:spcBef>
              <a:spcAft>
                <a:spcPts val="0"/>
              </a:spcAft>
              <a:buClr>
                <a:schemeClr val="dk1"/>
              </a:buClr>
              <a:buSzPts val="18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331469" lvl="3" marL="1828800" marR="0" rtl="0" algn="l">
              <a:spcBef>
                <a:spcPts val="600"/>
              </a:spcBef>
              <a:spcAft>
                <a:spcPts val="0"/>
              </a:spcAft>
              <a:buClr>
                <a:schemeClr val="dk1"/>
              </a:buClr>
              <a:buSzPts val="162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331470" lvl="4" marL="2286000" marR="0" rtl="0" algn="l">
              <a:spcBef>
                <a:spcPts val="600"/>
              </a:spcBef>
              <a:spcAft>
                <a:spcPts val="0"/>
              </a:spcAft>
              <a:buClr>
                <a:schemeClr val="dk1"/>
              </a:buClr>
              <a:buSzPts val="162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331470" lvl="5" marL="2743200" marR="0" rtl="0" algn="l">
              <a:spcBef>
                <a:spcPts val="360"/>
              </a:spcBef>
              <a:spcAft>
                <a:spcPts val="0"/>
              </a:spcAft>
              <a:buClr>
                <a:schemeClr val="dk1"/>
              </a:buClr>
              <a:buSzPts val="1620"/>
              <a:buFont typeface="Sorts Mill Goudy"/>
              <a:buChar char="•"/>
              <a:defRPr b="0" i="0" sz="1800" u="none" cap="none" strike="noStrike">
                <a:solidFill>
                  <a:schemeClr val="dk1"/>
                </a:solidFill>
                <a:latin typeface="Sorts Mill Goudy"/>
                <a:ea typeface="Sorts Mill Goudy"/>
                <a:cs typeface="Sorts Mill Goudy"/>
                <a:sym typeface="Sorts Mill Goudy"/>
              </a:defRPr>
            </a:lvl6pPr>
            <a:lvl7pPr indent="-331470" lvl="6" marL="3200400" marR="0" rtl="0" algn="l">
              <a:spcBef>
                <a:spcPts val="360"/>
              </a:spcBef>
              <a:spcAft>
                <a:spcPts val="0"/>
              </a:spcAft>
              <a:buClr>
                <a:schemeClr val="dk1"/>
              </a:buClr>
              <a:buSzPts val="1620"/>
              <a:buFont typeface="Sorts Mill Goudy"/>
              <a:buChar char="•"/>
              <a:defRPr b="0" i="0" sz="1800" u="none" cap="none" strike="noStrike">
                <a:solidFill>
                  <a:schemeClr val="dk1"/>
                </a:solidFill>
                <a:latin typeface="Sorts Mill Goudy"/>
                <a:ea typeface="Sorts Mill Goudy"/>
                <a:cs typeface="Sorts Mill Goudy"/>
                <a:sym typeface="Sorts Mill Goudy"/>
              </a:defRPr>
            </a:lvl7pPr>
            <a:lvl8pPr indent="-331470" lvl="7" marL="3657600" marR="0" rtl="0" algn="l">
              <a:spcBef>
                <a:spcPts val="360"/>
              </a:spcBef>
              <a:spcAft>
                <a:spcPts val="0"/>
              </a:spcAft>
              <a:buClr>
                <a:schemeClr val="dk1"/>
              </a:buClr>
              <a:buSzPts val="1620"/>
              <a:buFont typeface="Sorts Mill Goudy"/>
              <a:buChar char="•"/>
              <a:defRPr b="0" i="0" sz="1800" u="none" cap="none" strike="noStrike">
                <a:solidFill>
                  <a:schemeClr val="dk1"/>
                </a:solidFill>
                <a:latin typeface="Sorts Mill Goudy"/>
                <a:ea typeface="Sorts Mill Goudy"/>
                <a:cs typeface="Sorts Mill Goudy"/>
                <a:sym typeface="Sorts Mill Goudy"/>
              </a:defRPr>
            </a:lvl8pPr>
            <a:lvl9pPr indent="-331470" lvl="8" marL="4114800" marR="0" rtl="0" algn="l">
              <a:spcBef>
                <a:spcPts val="360"/>
              </a:spcBef>
              <a:spcAft>
                <a:spcPts val="0"/>
              </a:spcAft>
              <a:buClr>
                <a:schemeClr val="dk1"/>
              </a:buClr>
              <a:buSzPts val="1620"/>
              <a:buFont typeface="Sorts Mill Goudy"/>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2" name="Google Shape;12;p25"/>
          <p:cNvSpPr txBox="1"/>
          <p:nvPr>
            <p:ph idx="10" type="dt"/>
          </p:nvPr>
        </p:nvSpPr>
        <p:spPr>
          <a:xfrm>
            <a:off x="7663438" y="6314461"/>
            <a:ext cx="1295400" cy="26508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2pPr>
            <a:lvl3pPr lvl="2"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3pPr>
            <a:lvl4pPr lvl="3"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4pPr>
            <a:lvl5pPr lvl="4"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5pPr>
            <a:lvl6pPr lvl="5"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6pPr>
            <a:lvl7pPr lvl="6"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7pPr>
            <a:lvl8pPr lvl="7"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8pPr>
            <a:lvl9pPr lvl="8"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9pPr>
          </a:lstStyle>
          <a:p/>
        </p:txBody>
      </p:sp>
      <p:sp>
        <p:nvSpPr>
          <p:cNvPr id="13" name="Google Shape;13;p25"/>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2pPr>
            <a:lvl3pPr lvl="2"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3pPr>
            <a:lvl4pPr lvl="3"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4pPr>
            <a:lvl5pPr lvl="4"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5pPr>
            <a:lvl6pPr lvl="5"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6pPr>
            <a:lvl7pPr lvl="6"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7pPr>
            <a:lvl8pPr lvl="7"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8pPr>
            <a:lvl9pPr lvl="8"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9pPr>
          </a:lstStyle>
          <a:p/>
        </p:txBody>
      </p:sp>
      <p:sp>
        <p:nvSpPr>
          <p:cNvPr id="14" name="Google Shape;14;p25"/>
          <p:cNvSpPr txBox="1"/>
          <p:nvPr>
            <p:ph idx="12" type="sldNum"/>
          </p:nvPr>
        </p:nvSpPr>
        <p:spPr>
          <a:xfrm>
            <a:off x="7521388" y="5476097"/>
            <a:ext cx="1483056" cy="85184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200" u="none" cap="none" strike="noStrike">
                <a:solidFill>
                  <a:schemeClr val="dk1"/>
                </a:solidFill>
                <a:latin typeface="Impact"/>
                <a:ea typeface="Impact"/>
                <a:cs typeface="Impact"/>
                <a:sym typeface="Impact"/>
              </a:defRPr>
            </a:lvl1pPr>
            <a:lvl2pPr indent="0" lvl="1" marL="0" marR="0" rtl="0" algn="r">
              <a:spcBef>
                <a:spcPts val="0"/>
              </a:spcBef>
              <a:buNone/>
              <a:defRPr b="0" i="0" sz="8200" u="none" cap="none" strike="noStrike">
                <a:solidFill>
                  <a:schemeClr val="dk1"/>
                </a:solidFill>
                <a:latin typeface="Impact"/>
                <a:ea typeface="Impact"/>
                <a:cs typeface="Impact"/>
                <a:sym typeface="Impact"/>
              </a:defRPr>
            </a:lvl2pPr>
            <a:lvl3pPr indent="0" lvl="2" marL="0" marR="0" rtl="0" algn="r">
              <a:spcBef>
                <a:spcPts val="0"/>
              </a:spcBef>
              <a:buNone/>
              <a:defRPr b="0" i="0" sz="8200" u="none" cap="none" strike="noStrike">
                <a:solidFill>
                  <a:schemeClr val="dk1"/>
                </a:solidFill>
                <a:latin typeface="Impact"/>
                <a:ea typeface="Impact"/>
                <a:cs typeface="Impact"/>
                <a:sym typeface="Impact"/>
              </a:defRPr>
            </a:lvl3pPr>
            <a:lvl4pPr indent="0" lvl="3" marL="0" marR="0" rtl="0" algn="r">
              <a:spcBef>
                <a:spcPts val="0"/>
              </a:spcBef>
              <a:buNone/>
              <a:defRPr b="0" i="0" sz="8200" u="none" cap="none" strike="noStrike">
                <a:solidFill>
                  <a:schemeClr val="dk1"/>
                </a:solidFill>
                <a:latin typeface="Impact"/>
                <a:ea typeface="Impact"/>
                <a:cs typeface="Impact"/>
                <a:sym typeface="Impact"/>
              </a:defRPr>
            </a:lvl4pPr>
            <a:lvl5pPr indent="0" lvl="4" marL="0" marR="0" rtl="0" algn="r">
              <a:spcBef>
                <a:spcPts val="0"/>
              </a:spcBef>
              <a:buNone/>
              <a:defRPr b="0" i="0" sz="8200" u="none" cap="none" strike="noStrike">
                <a:solidFill>
                  <a:schemeClr val="dk1"/>
                </a:solidFill>
                <a:latin typeface="Impact"/>
                <a:ea typeface="Impact"/>
                <a:cs typeface="Impact"/>
                <a:sym typeface="Impact"/>
              </a:defRPr>
            </a:lvl5pPr>
            <a:lvl6pPr indent="0" lvl="5" marL="0" marR="0" rtl="0" algn="r">
              <a:spcBef>
                <a:spcPts val="0"/>
              </a:spcBef>
              <a:buNone/>
              <a:defRPr b="0" i="0" sz="8200" u="none" cap="none" strike="noStrike">
                <a:solidFill>
                  <a:schemeClr val="dk1"/>
                </a:solidFill>
                <a:latin typeface="Impact"/>
                <a:ea typeface="Impact"/>
                <a:cs typeface="Impact"/>
                <a:sym typeface="Impact"/>
              </a:defRPr>
            </a:lvl6pPr>
            <a:lvl7pPr indent="0" lvl="6" marL="0" marR="0" rtl="0" algn="r">
              <a:spcBef>
                <a:spcPts val="0"/>
              </a:spcBef>
              <a:buNone/>
              <a:defRPr b="0" i="0" sz="8200" u="none" cap="none" strike="noStrike">
                <a:solidFill>
                  <a:schemeClr val="dk1"/>
                </a:solidFill>
                <a:latin typeface="Impact"/>
                <a:ea typeface="Impact"/>
                <a:cs typeface="Impact"/>
                <a:sym typeface="Impact"/>
              </a:defRPr>
            </a:lvl7pPr>
            <a:lvl8pPr indent="0" lvl="7" marL="0" marR="0" rtl="0" algn="r">
              <a:spcBef>
                <a:spcPts val="0"/>
              </a:spcBef>
              <a:buNone/>
              <a:defRPr b="0" i="0" sz="8200" u="none" cap="none" strike="noStrike">
                <a:solidFill>
                  <a:schemeClr val="dk1"/>
                </a:solidFill>
                <a:latin typeface="Impact"/>
                <a:ea typeface="Impact"/>
                <a:cs typeface="Impact"/>
                <a:sym typeface="Impact"/>
              </a:defRPr>
            </a:lvl8pPr>
            <a:lvl9pPr indent="0" lvl="8" marL="0" marR="0" rtl="0" algn="r">
              <a:spcBef>
                <a:spcPts val="0"/>
              </a:spcBef>
              <a:buNone/>
              <a:defRPr b="0" i="0" sz="8200" u="none" cap="none" strike="noStrike">
                <a:solidFill>
                  <a:schemeClr val="dk1"/>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AussieSunrise.jpg" id="182" name="Google Shape;182;p1"/>
          <p:cNvPicPr preferRelativeResize="0"/>
          <p:nvPr/>
        </p:nvPicPr>
        <p:blipFill rotWithShape="1">
          <a:blip r:embed="rId3">
            <a:alphaModFix amt="77000"/>
          </a:blip>
          <a:srcRect b="0" l="0" r="0" t="0"/>
          <a:stretch/>
        </p:blipFill>
        <p:spPr>
          <a:xfrm>
            <a:off x="-121920" y="0"/>
            <a:ext cx="9144000" cy="6858000"/>
          </a:xfrm>
          <a:prstGeom prst="rect">
            <a:avLst/>
          </a:prstGeom>
          <a:noFill/>
          <a:ln>
            <a:noFill/>
          </a:ln>
        </p:spPr>
      </p:pic>
      <p:sp>
        <p:nvSpPr>
          <p:cNvPr id="183" name="Google Shape;183;p1"/>
          <p:cNvSpPr txBox="1"/>
          <p:nvPr>
            <p:ph idx="4294967295" type="title"/>
          </p:nvPr>
        </p:nvSpPr>
        <p:spPr>
          <a:xfrm>
            <a:off x="1073375" y="254508"/>
            <a:ext cx="7313613" cy="210430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800"/>
              <a:buFont typeface="Sorts Mill Goudy"/>
              <a:buNone/>
            </a:pPr>
            <a:r>
              <a:rPr b="1" lang="en-US" sz="4800">
                <a:solidFill>
                  <a:schemeClr val="lt1"/>
                </a:solidFill>
              </a:rPr>
              <a:t>Sacred Manhood and Male Rites of Passage: </a:t>
            </a:r>
            <a:br>
              <a:rPr b="1" lang="en-US" sz="4800">
                <a:solidFill>
                  <a:schemeClr val="lt1"/>
                </a:solidFill>
                <a:latin typeface="Sorts Mill Goudy"/>
                <a:ea typeface="Sorts Mill Goudy"/>
                <a:cs typeface="Sorts Mill Goudy"/>
                <a:sym typeface="Sorts Mill Goudy"/>
              </a:rPr>
            </a:br>
            <a:r>
              <a:rPr b="1" i="1" lang="en-US" sz="4800">
                <a:solidFill>
                  <a:schemeClr val="lt1"/>
                </a:solidFill>
                <a:latin typeface="Sorts Mill Goudy"/>
                <a:ea typeface="Sorts Mill Goudy"/>
                <a:cs typeface="Sorts Mill Goudy"/>
                <a:sym typeface="Sorts Mill Goudy"/>
              </a:rPr>
              <a:t>From Trauma to Healing</a:t>
            </a:r>
            <a:endParaRPr b="1" sz="4800">
              <a:solidFill>
                <a:schemeClr val="lt1"/>
              </a:solidFill>
              <a:latin typeface="Sorts Mill Goudy"/>
              <a:ea typeface="Sorts Mill Goudy"/>
              <a:cs typeface="Sorts Mill Goudy"/>
              <a:sym typeface="Sorts Mill Goudy"/>
            </a:endParaRPr>
          </a:p>
        </p:txBody>
      </p:sp>
      <p:sp>
        <p:nvSpPr>
          <p:cNvPr id="184" name="Google Shape;184;p1"/>
          <p:cNvSpPr txBox="1"/>
          <p:nvPr>
            <p:ph idx="4294967295" type="body"/>
          </p:nvPr>
        </p:nvSpPr>
        <p:spPr>
          <a:xfrm>
            <a:off x="1512928" y="4285147"/>
            <a:ext cx="6120049" cy="2152228"/>
          </a:xfrm>
          <a:prstGeom prst="rect">
            <a:avLst/>
          </a:prstGeom>
          <a:solidFill>
            <a:srgbClr val="F33232"/>
          </a:solid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rgbClr val="FFFFFF"/>
              </a:buClr>
              <a:buSzPts val="2160"/>
              <a:buFont typeface="Sorts Mill Goudy"/>
              <a:buNone/>
            </a:pPr>
            <a:r>
              <a:rPr b="1" lang="en-US">
                <a:solidFill>
                  <a:srgbClr val="FFFFFF"/>
                </a:solidFill>
              </a:rPr>
              <a:t>Culturally Rooted, Trauma Informed, Healing Centered Teachings</a:t>
            </a:r>
            <a:endParaRPr/>
          </a:p>
          <a:p>
            <a:pPr indent="0" lvl="0" marL="0" rtl="0" algn="ctr">
              <a:spcBef>
                <a:spcPts val="2000"/>
              </a:spcBef>
              <a:spcAft>
                <a:spcPts val="0"/>
              </a:spcAft>
              <a:buClr>
                <a:srgbClr val="FFFFFF"/>
              </a:buClr>
              <a:buSzPts val="2160"/>
              <a:buFont typeface="Sorts Mill Goudy"/>
              <a:buNone/>
            </a:pPr>
            <a:r>
              <a:rPr b="1" lang="en-US">
                <a:solidFill>
                  <a:srgbClr val="FFFFFF"/>
                </a:solidFill>
              </a:rPr>
              <a:t>Jerry Tello </a:t>
            </a:r>
            <a:endParaRPr/>
          </a:p>
          <a:p>
            <a:pPr indent="0" lvl="0" marL="0" rtl="0" algn="ctr">
              <a:spcBef>
                <a:spcPts val="2000"/>
              </a:spcBef>
              <a:spcAft>
                <a:spcPts val="0"/>
              </a:spcAft>
              <a:buClr>
                <a:srgbClr val="FFFFFF"/>
              </a:buClr>
              <a:buSzPts val="2160"/>
              <a:buFont typeface="Sorts Mill Goudy"/>
              <a:buNone/>
            </a:pPr>
            <a:r>
              <a:rPr b="1" lang="en-US">
                <a:solidFill>
                  <a:srgbClr val="FFFFFF"/>
                </a:solidFill>
              </a:rPr>
              <a:t>The National Compadres Network </a:t>
            </a:r>
            <a:r>
              <a:rPr b="1" lang="en-US" sz="3600">
                <a:solidFill>
                  <a:srgbClr val="FFFFFF"/>
                </a:solidFill>
              </a:rPr>
              <a:t> </a:t>
            </a:r>
            <a:endParaRPr/>
          </a:p>
          <a:p>
            <a:pPr indent="0" lvl="0" marL="0" rtl="0" algn="r">
              <a:spcBef>
                <a:spcPts val="2000"/>
              </a:spcBef>
              <a:spcAft>
                <a:spcPts val="0"/>
              </a:spcAft>
              <a:buClr>
                <a:schemeClr val="dk1"/>
              </a:buClr>
              <a:buSzPts val="2160"/>
              <a:buFont typeface="Sorts Mill Goudy"/>
              <a:buNone/>
            </a:pPr>
            <a:r>
              <a:t/>
            </a:r>
            <a:endParaRPr b="1">
              <a:solidFill>
                <a:srgbClr val="FFFFFF"/>
              </a:solidFill>
            </a:endParaRPr>
          </a:p>
          <a:p>
            <a:pPr indent="0" lvl="0" marL="0" rtl="0" algn="r">
              <a:spcBef>
                <a:spcPts val="2000"/>
              </a:spcBef>
              <a:spcAft>
                <a:spcPts val="0"/>
              </a:spcAft>
              <a:buClr>
                <a:schemeClr val="dk1"/>
              </a:buClr>
              <a:buSzPts val="2160"/>
              <a:buFont typeface="Sorts Mill Goudy"/>
              <a:buNone/>
            </a:pPr>
            <a:r>
              <a:t/>
            </a:r>
            <a:endParaRPr b="1">
              <a:solidFill>
                <a:srgbClr val="FFFFFF"/>
              </a:solidFill>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earth mama.jpg" id="288" name="Google Shape;288;p10"/>
          <p:cNvPicPr preferRelativeResize="0"/>
          <p:nvPr/>
        </p:nvPicPr>
        <p:blipFill rotWithShape="1">
          <a:blip r:embed="rId3">
            <a:alphaModFix amt="58999"/>
          </a:blip>
          <a:srcRect b="0" l="0" r="0" t="0"/>
          <a:stretch/>
        </p:blipFill>
        <p:spPr>
          <a:xfrm>
            <a:off x="1024670" y="-1"/>
            <a:ext cx="7093071" cy="5837949"/>
          </a:xfrm>
          <a:prstGeom prst="rect">
            <a:avLst/>
          </a:prstGeom>
          <a:noFill/>
          <a:ln>
            <a:noFill/>
          </a:ln>
        </p:spPr>
      </p:pic>
      <p:sp>
        <p:nvSpPr>
          <p:cNvPr id="289" name="Google Shape;289;p10"/>
          <p:cNvSpPr txBox="1"/>
          <p:nvPr>
            <p:ph type="title"/>
          </p:nvPr>
        </p:nvSpPr>
        <p:spPr>
          <a:xfrm>
            <a:off x="914400" y="503237"/>
            <a:ext cx="7313613" cy="414682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Sorts Mill Goudy"/>
              <a:buNone/>
            </a:pPr>
            <a:br>
              <a:rPr b="1" i="1" lang="en-US"/>
            </a:br>
            <a:br>
              <a:rPr b="1" i="1" lang="en-US"/>
            </a:br>
            <a:r>
              <a:rPr b="1" i="1" lang="en-US" u="sng"/>
              <a:t>Systemic Inequity</a:t>
            </a:r>
            <a:br>
              <a:rPr b="1" lang="en-US"/>
            </a:br>
            <a:r>
              <a:rPr b="1" lang="en-US"/>
              <a:t>Culturally Based Health and Healing is Interconnected to All Our Relations and Experiences. The systems, and it’s service providers  either support or contribute to the healthy development or the imbalance in our lives. </a:t>
            </a:r>
            <a:br>
              <a:rPr b="1" lang="en-US"/>
            </a:br>
            <a:endParaRPr b="1"/>
          </a:p>
        </p:txBody>
      </p:sp>
      <p:sp>
        <p:nvSpPr>
          <p:cNvPr id="290" name="Google Shape;290;p10"/>
          <p:cNvSpPr txBox="1"/>
          <p:nvPr>
            <p:ph idx="1" type="body"/>
          </p:nvPr>
        </p:nvSpPr>
        <p:spPr>
          <a:xfrm>
            <a:off x="419100" y="3058380"/>
            <a:ext cx="7808913" cy="305810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Clr>
                <a:schemeClr val="dk1"/>
              </a:buClr>
              <a:buSzPts val="5040"/>
              <a:buFont typeface="Sorts Mill Goudy"/>
              <a:buNone/>
            </a:pPr>
            <a:r>
              <a:rPr i="1" lang="en-US" sz="56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1"/>
          <p:cNvSpPr txBox="1"/>
          <p:nvPr>
            <p:ph idx="1" type="body"/>
          </p:nvPr>
        </p:nvSpPr>
        <p:spPr>
          <a:xfrm>
            <a:off x="233574" y="496375"/>
            <a:ext cx="8685978" cy="614628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110000"/>
              </a:lnSpc>
              <a:spcBef>
                <a:spcPts val="0"/>
              </a:spcBef>
              <a:spcAft>
                <a:spcPts val="0"/>
              </a:spcAft>
              <a:buClr>
                <a:schemeClr val="dk1"/>
              </a:buClr>
              <a:buSzPct val="90000"/>
              <a:buFont typeface="Sorts Mill Goudy"/>
              <a:buNone/>
            </a:pPr>
            <a:r>
              <a:rPr b="1" lang="en-US" sz="5000"/>
              <a:t>Benefits include ability to</a:t>
            </a:r>
            <a:r>
              <a:rPr i="1" lang="en-US" sz="5000"/>
              <a:t>:</a:t>
            </a:r>
            <a:endParaRPr/>
          </a:p>
          <a:p>
            <a:pPr indent="-463550" lvl="0" marL="463550" rtl="0" algn="ctr">
              <a:lnSpc>
                <a:spcPct val="110000"/>
              </a:lnSpc>
              <a:spcBef>
                <a:spcPts val="2000"/>
              </a:spcBef>
              <a:spcAft>
                <a:spcPts val="0"/>
              </a:spcAft>
              <a:buClr>
                <a:srgbClr val="FF0000"/>
              </a:buClr>
              <a:buSzPct val="90000"/>
              <a:buFont typeface="Arial"/>
              <a:buChar char="•"/>
            </a:pPr>
            <a:r>
              <a:rPr i="1" lang="en-US" sz="4000">
                <a:solidFill>
                  <a:srgbClr val="FF0000"/>
                </a:solidFill>
              </a:rPr>
              <a:t>Break Cycles of Disconnection</a:t>
            </a:r>
            <a:endParaRPr/>
          </a:p>
          <a:p>
            <a:pPr indent="-463550" lvl="0" marL="463550" rtl="0" algn="ctr">
              <a:lnSpc>
                <a:spcPct val="110000"/>
              </a:lnSpc>
              <a:spcBef>
                <a:spcPts val="2000"/>
              </a:spcBef>
              <a:spcAft>
                <a:spcPts val="0"/>
              </a:spcAft>
              <a:buClr>
                <a:srgbClr val="FF0000"/>
              </a:buClr>
              <a:buSzPct val="90000"/>
              <a:buFont typeface="Arial"/>
              <a:buChar char="•"/>
            </a:pPr>
            <a:r>
              <a:rPr i="1" lang="en-US" sz="4000">
                <a:solidFill>
                  <a:srgbClr val="FF0000"/>
                </a:solidFill>
              </a:rPr>
              <a:t>Heal generations of Pain</a:t>
            </a:r>
            <a:endParaRPr/>
          </a:p>
          <a:p>
            <a:pPr indent="-463550" lvl="0" marL="463550" rtl="0" algn="ctr">
              <a:lnSpc>
                <a:spcPct val="110000"/>
              </a:lnSpc>
              <a:spcBef>
                <a:spcPts val="2000"/>
              </a:spcBef>
              <a:spcAft>
                <a:spcPts val="0"/>
              </a:spcAft>
              <a:buClr>
                <a:srgbClr val="FF0000"/>
              </a:buClr>
              <a:buSzPct val="90000"/>
              <a:buFont typeface="Arial"/>
              <a:buChar char="•"/>
            </a:pPr>
            <a:r>
              <a:rPr i="1" lang="en-US" sz="4000">
                <a:solidFill>
                  <a:srgbClr val="FF0000"/>
                </a:solidFill>
              </a:rPr>
              <a:t>Rebuild valued traditions</a:t>
            </a:r>
            <a:endParaRPr/>
          </a:p>
          <a:p>
            <a:pPr indent="-463550" lvl="0" marL="463550" rtl="0" algn="ctr">
              <a:lnSpc>
                <a:spcPct val="110000"/>
              </a:lnSpc>
              <a:spcBef>
                <a:spcPts val="2000"/>
              </a:spcBef>
              <a:spcAft>
                <a:spcPts val="0"/>
              </a:spcAft>
              <a:buClr>
                <a:srgbClr val="FF0000"/>
              </a:buClr>
              <a:buSzPct val="90000"/>
              <a:buFont typeface="Arial"/>
              <a:buChar char="•"/>
            </a:pPr>
            <a:r>
              <a:rPr i="1" lang="en-US" sz="4000">
                <a:solidFill>
                  <a:srgbClr val="FF0000"/>
                </a:solidFill>
              </a:rPr>
              <a:t>Recover Sacred manhood</a:t>
            </a:r>
            <a:endParaRPr/>
          </a:p>
          <a:p>
            <a:pPr indent="-463550" lvl="0" marL="463550" rtl="0" algn="ctr">
              <a:lnSpc>
                <a:spcPct val="110000"/>
              </a:lnSpc>
              <a:spcBef>
                <a:spcPts val="2000"/>
              </a:spcBef>
              <a:spcAft>
                <a:spcPts val="0"/>
              </a:spcAft>
              <a:buClr>
                <a:schemeClr val="dk1"/>
              </a:buClr>
              <a:buSzPct val="90000"/>
              <a:buFont typeface="Arial"/>
              <a:buChar char="•"/>
            </a:pPr>
            <a:r>
              <a:rPr b="1" i="1" lang="en-US" sz="4000"/>
              <a:t>When Culture and Healing are at the base of learning</a:t>
            </a:r>
            <a:r>
              <a:rPr b="1" i="1" lang="en-US" sz="4000">
                <a:solidFill>
                  <a:srgbClr val="F42E2B"/>
                </a:solidFill>
              </a:rPr>
              <a:t> Men and Boys DO BETTER</a:t>
            </a:r>
            <a:endParaRPr/>
          </a:p>
          <a:p>
            <a:pPr indent="-252095" lvl="0" marL="463550" rtl="0" algn="ctr">
              <a:lnSpc>
                <a:spcPct val="110000"/>
              </a:lnSpc>
              <a:spcBef>
                <a:spcPts val="2000"/>
              </a:spcBef>
              <a:spcAft>
                <a:spcPts val="0"/>
              </a:spcAft>
              <a:buClr>
                <a:schemeClr val="dk1"/>
              </a:buClr>
              <a:buSzPct val="90000"/>
              <a:buFont typeface="Arial"/>
              <a:buNone/>
            </a:pPr>
            <a:r>
              <a:t/>
            </a:r>
            <a:endParaRPr sz="4000">
              <a:solidFill>
                <a:srgbClr val="FF0000"/>
              </a:solidFill>
            </a:endParaRPr>
          </a:p>
          <a:p>
            <a:pPr indent="0" lvl="0" marL="0" rtl="0" algn="l">
              <a:lnSpc>
                <a:spcPct val="130000"/>
              </a:lnSpc>
              <a:spcBef>
                <a:spcPts val="2000"/>
              </a:spcBef>
              <a:spcAft>
                <a:spcPts val="0"/>
              </a:spcAft>
              <a:buClr>
                <a:schemeClr val="dk1"/>
              </a:buClr>
              <a:buSzPct val="90000"/>
              <a:buFont typeface="Sorts Mill Goudy"/>
              <a:buNone/>
            </a:pPr>
            <a:r>
              <a:t/>
            </a:r>
            <a:endParaRPr/>
          </a:p>
        </p:txBody>
      </p:sp>
      <p:sp>
        <p:nvSpPr>
          <p:cNvPr id="296" name="Google Shape;296;p11"/>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Jerry Tello, La Cultura Cura/NCN</a:t>
            </a:r>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qigong-meditation.jpg" id="301" name="Google Shape;301;p12"/>
          <p:cNvPicPr preferRelativeResize="0"/>
          <p:nvPr/>
        </p:nvPicPr>
        <p:blipFill rotWithShape="1">
          <a:blip r:embed="rId3">
            <a:alphaModFix amt="57000"/>
          </a:blip>
          <a:srcRect b="0" l="0" r="0" t="0"/>
          <a:stretch/>
        </p:blipFill>
        <p:spPr>
          <a:xfrm>
            <a:off x="1143000" y="0"/>
            <a:ext cx="6858000" cy="6858000"/>
          </a:xfrm>
          <a:prstGeom prst="rect">
            <a:avLst/>
          </a:prstGeom>
          <a:noFill/>
          <a:ln>
            <a:noFill/>
          </a:ln>
        </p:spPr>
      </p:pic>
      <p:sp>
        <p:nvSpPr>
          <p:cNvPr id="302" name="Google Shape;302;p12"/>
          <p:cNvSpPr txBox="1"/>
          <p:nvPr>
            <p:ph type="title"/>
          </p:nvPr>
        </p:nvSpPr>
        <p:spPr>
          <a:xfrm>
            <a:off x="491162" y="651805"/>
            <a:ext cx="7992532" cy="460599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3D2805"/>
              </a:buClr>
              <a:buSzPct val="100000"/>
              <a:buFont typeface="Sorts Mill Goudy"/>
              <a:buNone/>
            </a:pPr>
            <a:r>
              <a:rPr b="1" lang="en-US" sz="6600">
                <a:solidFill>
                  <a:srgbClr val="3D2805"/>
                </a:solidFill>
              </a:rPr>
              <a:t>: </a:t>
            </a:r>
            <a:br>
              <a:rPr b="1" lang="en-US" sz="6600">
                <a:solidFill>
                  <a:srgbClr val="3D2805"/>
                </a:solidFill>
              </a:rPr>
            </a:br>
            <a:br>
              <a:rPr b="1" lang="en-US" sz="6600">
                <a:solidFill>
                  <a:srgbClr val="3D2805"/>
                </a:solidFill>
              </a:rPr>
            </a:br>
            <a:r>
              <a:rPr b="1" lang="en-US" sz="6600">
                <a:solidFill>
                  <a:srgbClr val="3D2805"/>
                </a:solidFill>
              </a:rPr>
              <a:t> Transformational </a:t>
            </a:r>
            <a:r>
              <a:rPr b="1" lang="en-US" sz="6600">
                <a:solidFill>
                  <a:srgbClr val="F42E2B"/>
                </a:solidFill>
              </a:rPr>
              <a:t>Rites of Passage, </a:t>
            </a:r>
            <a:br>
              <a:rPr b="1" lang="en-US" sz="6600">
                <a:solidFill>
                  <a:srgbClr val="3D2805"/>
                </a:solidFill>
              </a:rPr>
            </a:br>
            <a:r>
              <a:rPr b="1" lang="en-US" sz="6600">
                <a:solidFill>
                  <a:srgbClr val="3D2805"/>
                </a:solidFill>
              </a:rPr>
              <a:t>Healing and Restoration </a:t>
            </a:r>
            <a:br>
              <a:rPr b="1" lang="en-US" sz="6600">
                <a:solidFill>
                  <a:srgbClr val="3D2805"/>
                </a:solidFill>
              </a:rPr>
            </a:br>
            <a:br>
              <a:rPr b="1" lang="en-US" sz="6600">
                <a:solidFill>
                  <a:srgbClr val="3D2805"/>
                </a:solidFill>
              </a:rPr>
            </a:br>
            <a:br>
              <a:rPr b="1" lang="en-US" sz="6600">
                <a:solidFill>
                  <a:srgbClr val="3D2805"/>
                </a:solidFill>
              </a:rPr>
            </a:br>
            <a:br>
              <a:rPr b="1" lang="en-US" sz="6600">
                <a:solidFill>
                  <a:srgbClr val="3D2805"/>
                </a:solidFill>
              </a:rPr>
            </a:br>
            <a:r>
              <a:rPr b="1" lang="en-US" sz="6600">
                <a:solidFill>
                  <a:srgbClr val="3D2805"/>
                </a:solidFill>
              </a:rPr>
              <a:t>La Cultura Cura </a:t>
            </a:r>
            <a:br>
              <a:rPr b="1" lang="en-US" sz="6600">
                <a:solidFill>
                  <a:srgbClr val="3D2805"/>
                </a:solidFill>
              </a:rPr>
            </a:br>
            <a:endParaRPr b="1" sz="6600">
              <a:solidFill>
                <a:srgbClr val="3D2805"/>
              </a:solidFill>
            </a:endParaRPr>
          </a:p>
        </p:txBody>
      </p:sp>
      <p:sp>
        <p:nvSpPr>
          <p:cNvPr id="303" name="Google Shape;303;p12"/>
          <p:cNvSpPr txBox="1"/>
          <p:nvPr>
            <p:ph idx="4294967295"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Jerry Tello, La Cultura Cura/NCN</a:t>
            </a:r>
            <a:endParaRPr/>
          </a:p>
        </p:txBody>
      </p:sp>
    </p:spTree>
  </p:cSld>
  <p:clrMapOvr>
    <a:masterClrMapping/>
  </p:clrMapOvr>
  <mc:AlternateContent>
    <mc:Choice Requires="p14">
      <p:transition spd="slow">
        <p14:flash/>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3"/>
          <p:cNvSpPr txBox="1"/>
          <p:nvPr>
            <p:ph type="title"/>
          </p:nvPr>
        </p:nvSpPr>
        <p:spPr>
          <a:xfrm>
            <a:off x="350359" y="394180"/>
            <a:ext cx="8554593" cy="504861"/>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23B07"/>
              </a:buClr>
              <a:buSzPct val="100000"/>
              <a:buFont typeface="Sorts Mill Goudy"/>
              <a:buNone/>
            </a:pPr>
            <a:r>
              <a:rPr b="1" lang="en-US" cap="none">
                <a:solidFill>
                  <a:srgbClr val="623B07"/>
                </a:solidFill>
              </a:rPr>
              <a:t>GROUNDED TEACHINGS</a:t>
            </a:r>
            <a:endParaRPr b="1" cap="none">
              <a:solidFill>
                <a:srgbClr val="623B07"/>
              </a:solidFill>
            </a:endParaRPr>
          </a:p>
        </p:txBody>
      </p:sp>
      <p:sp>
        <p:nvSpPr>
          <p:cNvPr id="309" name="Google Shape;309;p13"/>
          <p:cNvSpPr txBox="1"/>
          <p:nvPr>
            <p:ph idx="1" type="body"/>
          </p:nvPr>
        </p:nvSpPr>
        <p:spPr>
          <a:xfrm>
            <a:off x="565547" y="1371600"/>
            <a:ext cx="4453205" cy="4517121"/>
          </a:xfrm>
          <a:prstGeom prst="rect">
            <a:avLst/>
          </a:prstGeom>
          <a:noFill/>
          <a:ln>
            <a:noFill/>
          </a:ln>
        </p:spPr>
        <p:txBody>
          <a:bodyPr anchorCtr="0" anchor="t" bIns="45700" lIns="91425" spcFirstLastPara="1" rIns="91425" wrap="square" tIns="45700">
            <a:normAutofit fontScale="92500" lnSpcReduction="20000"/>
          </a:bodyPr>
          <a:lstStyle/>
          <a:p>
            <a:pPr indent="-463578" lvl="0" marL="463550" rtl="0" algn="l">
              <a:spcBef>
                <a:spcPts val="0"/>
              </a:spcBef>
              <a:spcAft>
                <a:spcPts val="0"/>
              </a:spcAft>
              <a:buClr>
                <a:schemeClr val="dk1"/>
              </a:buClr>
              <a:buSzPct val="90000"/>
              <a:buFont typeface="Sorts Mill Goudy"/>
              <a:buChar char="•"/>
            </a:pPr>
            <a:r>
              <a:rPr lang="en-US" sz="2500"/>
              <a:t>You are </a:t>
            </a:r>
            <a:r>
              <a:rPr b="1" lang="en-US" sz="2500"/>
              <a:t>WANTED</a:t>
            </a:r>
            <a:r>
              <a:rPr lang="en-US" sz="2500"/>
              <a:t> a </a:t>
            </a:r>
            <a:r>
              <a:rPr b="1" lang="en-US" sz="2500"/>
              <a:t>Blessing </a:t>
            </a:r>
            <a:r>
              <a:rPr lang="en-US" sz="2500"/>
              <a:t>(DIGNITY)</a:t>
            </a:r>
            <a:endParaRPr/>
          </a:p>
          <a:p>
            <a:pPr indent="-463578" lvl="0" marL="463550" rtl="0" algn="l">
              <a:spcBef>
                <a:spcPts val="2000"/>
              </a:spcBef>
              <a:spcAft>
                <a:spcPts val="0"/>
              </a:spcAft>
              <a:buClr>
                <a:schemeClr val="dk1"/>
              </a:buClr>
              <a:buSzPct val="90000"/>
              <a:buFont typeface="Sorts Mill Goudy"/>
              <a:buChar char="•"/>
            </a:pPr>
            <a:r>
              <a:rPr lang="en-US" sz="2500"/>
              <a:t>You have a </a:t>
            </a:r>
            <a:r>
              <a:rPr b="1" lang="en-US" sz="2500"/>
              <a:t>SACRED PURPOSE </a:t>
            </a:r>
            <a:r>
              <a:rPr lang="en-US" sz="2500"/>
              <a:t>(RESPECT)</a:t>
            </a:r>
            <a:endParaRPr/>
          </a:p>
          <a:p>
            <a:pPr indent="-463578" lvl="0" marL="463550" rtl="0" algn="l">
              <a:spcBef>
                <a:spcPts val="2000"/>
              </a:spcBef>
              <a:spcAft>
                <a:spcPts val="0"/>
              </a:spcAft>
              <a:buClr>
                <a:schemeClr val="dk1"/>
              </a:buClr>
              <a:buSzPct val="90000"/>
              <a:buFont typeface="Sorts Mill Goudy"/>
              <a:buChar char="•"/>
            </a:pPr>
            <a:r>
              <a:rPr lang="en-US" sz="2500"/>
              <a:t>You have culturally based  teachings/</a:t>
            </a:r>
            <a:r>
              <a:rPr i="1" lang="en-US" sz="2500"/>
              <a:t>values</a:t>
            </a:r>
            <a:r>
              <a:rPr lang="en-US" sz="2500"/>
              <a:t>), and family, community  </a:t>
            </a:r>
            <a:r>
              <a:rPr b="1" lang="en-US" sz="2500"/>
              <a:t>TEACHERS</a:t>
            </a:r>
            <a:r>
              <a:rPr lang="en-US" sz="2500"/>
              <a:t> (Rites of Passage) to guide you (TRUST)</a:t>
            </a:r>
            <a:endParaRPr/>
          </a:p>
          <a:p>
            <a:pPr indent="-463578" lvl="0" marL="463550" rtl="0" algn="l">
              <a:spcBef>
                <a:spcPts val="2000"/>
              </a:spcBef>
              <a:spcAft>
                <a:spcPts val="0"/>
              </a:spcAft>
              <a:buClr>
                <a:schemeClr val="dk1"/>
              </a:buClr>
              <a:buSzPct val="90000"/>
              <a:buFont typeface="Sorts Mill Goudy"/>
              <a:buChar char="•"/>
            </a:pPr>
            <a:r>
              <a:rPr lang="en-US" sz="2500"/>
              <a:t>You have </a:t>
            </a:r>
            <a:r>
              <a:rPr b="1" lang="en-US" sz="2500"/>
              <a:t>SAFE, COMPASSIONATE </a:t>
            </a:r>
            <a:r>
              <a:rPr lang="en-US" sz="2500"/>
              <a:t>people and </a:t>
            </a:r>
            <a:r>
              <a:rPr b="1" lang="en-US" sz="2500"/>
              <a:t>SECURE </a:t>
            </a:r>
            <a:r>
              <a:rPr lang="en-US" sz="2500"/>
              <a:t>places to learn, heal, grow. (LOVE).</a:t>
            </a:r>
            <a:r>
              <a:rPr b="1" lang="en-US" sz="2500"/>
              <a:t> </a:t>
            </a:r>
            <a:endParaRPr/>
          </a:p>
        </p:txBody>
      </p:sp>
      <p:pic>
        <p:nvPicPr>
          <p:cNvPr descr="you are wanted.jpg" id="310" name="Google Shape;310;p13"/>
          <p:cNvPicPr preferRelativeResize="0"/>
          <p:nvPr/>
        </p:nvPicPr>
        <p:blipFill rotWithShape="1">
          <a:blip r:embed="rId3">
            <a:alphaModFix/>
          </a:blip>
          <a:srcRect b="0" l="0" r="0" t="0"/>
          <a:stretch/>
        </p:blipFill>
        <p:spPr>
          <a:xfrm>
            <a:off x="5018752" y="1371600"/>
            <a:ext cx="3886200" cy="45171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4"/>
          <p:cNvSpPr txBox="1"/>
          <p:nvPr>
            <p:ph type="title"/>
          </p:nvPr>
        </p:nvSpPr>
        <p:spPr>
          <a:xfrm>
            <a:off x="914400" y="0"/>
            <a:ext cx="7313613" cy="95097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Sorts Mill Goudy"/>
              <a:buNone/>
            </a:pPr>
            <a:r>
              <a:rPr b="1" lang="en-US" sz="4400">
                <a:latin typeface="Sorts Mill Goudy"/>
                <a:ea typeface="Sorts Mill Goudy"/>
                <a:cs typeface="Sorts Mill Goudy"/>
                <a:sym typeface="Sorts Mill Goudy"/>
              </a:rPr>
              <a:t>RITES OF PASSAGE </a:t>
            </a:r>
            <a:endParaRPr/>
          </a:p>
        </p:txBody>
      </p:sp>
      <p:sp>
        <p:nvSpPr>
          <p:cNvPr id="317" name="Google Shape;317;p14"/>
          <p:cNvSpPr txBox="1"/>
          <p:nvPr/>
        </p:nvSpPr>
        <p:spPr>
          <a:xfrm>
            <a:off x="317464" y="1072897"/>
            <a:ext cx="4644679" cy="4649543"/>
          </a:xfrm>
          <a:prstGeom prst="rect">
            <a:avLst/>
          </a:prstGeom>
          <a:noFill/>
          <a:ln>
            <a:noFill/>
          </a:ln>
        </p:spPr>
        <p:txBody>
          <a:bodyPr anchorCtr="0" anchor="t" bIns="45700" lIns="91425" spcFirstLastPara="1" rIns="91425" wrap="square" tIns="45700">
            <a:spAutoFit/>
          </a:bodyPr>
          <a:lstStyle/>
          <a:p>
            <a:pPr indent="-205740" lvl="0" marL="205740" marR="0" rtl="0" algn="l">
              <a:lnSpc>
                <a:spcPct val="150000"/>
              </a:lnSpc>
              <a:spcBef>
                <a:spcPts val="0"/>
              </a:spcBef>
              <a:spcAft>
                <a:spcPts val="0"/>
              </a:spcAft>
              <a:buClr>
                <a:schemeClr val="dk1"/>
              </a:buClr>
              <a:buSzPts val="2516"/>
              <a:buFont typeface="Sorts Mill Goudy"/>
              <a:buChar char="❖"/>
            </a:pPr>
            <a:r>
              <a:rPr lang="en-US" sz="2800">
                <a:solidFill>
                  <a:schemeClr val="dk1"/>
                </a:solidFill>
                <a:latin typeface="Sorts Mill Goudy"/>
                <a:ea typeface="Sorts Mill Goudy"/>
                <a:cs typeface="Sorts Mill Goudy"/>
                <a:sym typeface="Sorts Mill Goudy"/>
              </a:rPr>
              <a:t>Regrounding in positive  traditions &amp; practices</a:t>
            </a:r>
            <a:endParaRPr/>
          </a:p>
          <a:p>
            <a:pPr indent="-205740" lvl="0" marL="205740" marR="0" rtl="0" algn="l">
              <a:lnSpc>
                <a:spcPct val="150000"/>
              </a:lnSpc>
              <a:spcBef>
                <a:spcPts val="0"/>
              </a:spcBef>
              <a:spcAft>
                <a:spcPts val="0"/>
              </a:spcAft>
              <a:buClr>
                <a:schemeClr val="dk1"/>
              </a:buClr>
              <a:buSzPts val="2516"/>
              <a:buFont typeface="Sorts Mill Goudy"/>
              <a:buChar char="❖"/>
            </a:pPr>
            <a:r>
              <a:rPr lang="en-US" sz="2800">
                <a:solidFill>
                  <a:schemeClr val="dk1"/>
                </a:solidFill>
                <a:latin typeface="Sorts Mill Goudy"/>
                <a:ea typeface="Sorts Mill Goudy"/>
                <a:cs typeface="Sorts Mill Goudy"/>
                <a:sym typeface="Sorts Mill Goudy"/>
              </a:rPr>
              <a:t>Healthy rites of passages </a:t>
            </a:r>
            <a:endParaRPr/>
          </a:p>
          <a:p>
            <a:pPr indent="-205740" lvl="0" marL="205740" marR="0" rtl="0" algn="l">
              <a:lnSpc>
                <a:spcPct val="150000"/>
              </a:lnSpc>
              <a:spcBef>
                <a:spcPts val="0"/>
              </a:spcBef>
              <a:spcAft>
                <a:spcPts val="0"/>
              </a:spcAft>
              <a:buClr>
                <a:schemeClr val="dk1"/>
              </a:buClr>
              <a:buSzPts val="2516"/>
              <a:buFont typeface="Sorts Mill Goudy"/>
              <a:buChar char="❖"/>
            </a:pPr>
            <a:r>
              <a:rPr lang="en-US" sz="2800">
                <a:solidFill>
                  <a:schemeClr val="dk1"/>
                </a:solidFill>
                <a:latin typeface="Sorts Mill Goudy"/>
                <a:ea typeface="Sorts Mill Goudy"/>
                <a:cs typeface="Sorts Mill Goudy"/>
                <a:sym typeface="Sorts Mill Goudy"/>
              </a:rPr>
              <a:t>Life Skill Development  </a:t>
            </a:r>
            <a:endParaRPr/>
          </a:p>
          <a:p>
            <a:pPr indent="-205740" lvl="0" marL="205740" marR="0" rtl="0" algn="l">
              <a:lnSpc>
                <a:spcPct val="150000"/>
              </a:lnSpc>
              <a:spcBef>
                <a:spcPts val="444"/>
              </a:spcBef>
              <a:spcAft>
                <a:spcPts val="0"/>
              </a:spcAft>
              <a:buClr>
                <a:schemeClr val="dk1"/>
              </a:buClr>
              <a:buSzPts val="2516"/>
              <a:buFont typeface="Sorts Mill Goudy"/>
              <a:buChar char="❖"/>
            </a:pPr>
            <a:r>
              <a:rPr lang="en-US" sz="2800">
                <a:solidFill>
                  <a:schemeClr val="dk1"/>
                </a:solidFill>
                <a:latin typeface="Sorts Mill Goudy"/>
                <a:ea typeface="Sorts Mill Goudy"/>
                <a:cs typeface="Sorts Mill Goudy"/>
                <a:sym typeface="Sorts Mill Goudy"/>
              </a:rPr>
              <a:t>Healing and Transformation</a:t>
            </a:r>
            <a:endParaRPr/>
          </a:p>
          <a:p>
            <a:pPr indent="-205740" lvl="0" marL="205740" marR="0" rtl="0" algn="l">
              <a:lnSpc>
                <a:spcPct val="150000"/>
              </a:lnSpc>
              <a:spcBef>
                <a:spcPts val="444"/>
              </a:spcBef>
              <a:spcAft>
                <a:spcPts val="0"/>
              </a:spcAft>
              <a:buClr>
                <a:schemeClr val="dk1"/>
              </a:buClr>
              <a:buSzPts val="2516"/>
              <a:buFont typeface="Sorts Mill Goudy"/>
              <a:buChar char="❖"/>
            </a:pPr>
            <a:r>
              <a:rPr lang="en-US" sz="2800">
                <a:solidFill>
                  <a:schemeClr val="dk1"/>
                </a:solidFill>
                <a:latin typeface="Sorts Mill Goudy"/>
                <a:ea typeface="Sorts Mill Goudy"/>
                <a:cs typeface="Sorts Mill Goudy"/>
                <a:sym typeface="Sorts Mill Goudy"/>
              </a:rPr>
              <a:t>Extended kinship, generational support. </a:t>
            </a:r>
            <a:endParaRPr/>
          </a:p>
        </p:txBody>
      </p:sp>
      <p:pic>
        <p:nvPicPr>
          <p:cNvPr descr="11 NCN Messages - Social Media Graphics - August 2015_page-0006" id="318" name="Google Shape;318;p14"/>
          <p:cNvPicPr preferRelativeResize="0"/>
          <p:nvPr>
            <p:ph idx="1" type="body"/>
          </p:nvPr>
        </p:nvPicPr>
        <p:blipFill rotWithShape="1">
          <a:blip r:embed="rId3">
            <a:alphaModFix/>
          </a:blip>
          <a:srcRect b="0" l="0" r="0" t="0"/>
          <a:stretch/>
        </p:blipFill>
        <p:spPr>
          <a:xfrm>
            <a:off x="5125792" y="2070048"/>
            <a:ext cx="3591562" cy="27179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5"/>
          <p:cNvSpPr txBox="1"/>
          <p:nvPr>
            <p:ph idx="1" type="body"/>
          </p:nvPr>
        </p:nvSpPr>
        <p:spPr>
          <a:xfrm>
            <a:off x="173353" y="2850861"/>
            <a:ext cx="8783193" cy="364747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90000"/>
              <a:buFont typeface="Sorts Mill Goudy"/>
              <a:buNone/>
            </a:pPr>
            <a:r>
              <a:rPr i="1" lang="en-US" sz="4000"/>
              <a:t>True Manhood is grounded in incorporating the 4 dimentions of Manhood ( Masculine, Feminine, Childhood and Elder) and rooted First and Foremost </a:t>
            </a:r>
            <a:endParaRPr/>
          </a:p>
          <a:p>
            <a:pPr indent="0" lvl="0" marL="0" rtl="0" algn="ctr">
              <a:spcBef>
                <a:spcPts val="2000"/>
              </a:spcBef>
              <a:spcAft>
                <a:spcPts val="0"/>
              </a:spcAft>
              <a:buClr>
                <a:schemeClr val="dk1"/>
              </a:buClr>
              <a:buSzPct val="90000"/>
              <a:buFont typeface="Sorts Mill Goudy"/>
              <a:buNone/>
            </a:pPr>
            <a:r>
              <a:rPr i="1" lang="en-US" sz="4000"/>
              <a:t>in the </a:t>
            </a:r>
            <a:r>
              <a:rPr i="1" lang="en-US" sz="4000">
                <a:solidFill>
                  <a:srgbClr val="FF0000"/>
                </a:solidFill>
              </a:rPr>
              <a:t>Respect of Women, Children </a:t>
            </a:r>
            <a:endParaRPr/>
          </a:p>
          <a:p>
            <a:pPr indent="0" lvl="0" marL="0" rtl="0" algn="ctr">
              <a:spcBef>
                <a:spcPts val="2000"/>
              </a:spcBef>
              <a:spcAft>
                <a:spcPts val="0"/>
              </a:spcAft>
              <a:buClr>
                <a:srgbClr val="FF0000"/>
              </a:buClr>
              <a:buSzPct val="90000"/>
              <a:buFont typeface="Sorts Mill Goudy"/>
              <a:buNone/>
            </a:pPr>
            <a:r>
              <a:rPr i="1" lang="en-US" sz="4000">
                <a:solidFill>
                  <a:srgbClr val="FF0000"/>
                </a:solidFill>
              </a:rPr>
              <a:t>and All Our Relations</a:t>
            </a:r>
            <a:endParaRPr/>
          </a:p>
        </p:txBody>
      </p:sp>
      <p:sp>
        <p:nvSpPr>
          <p:cNvPr id="324" name="Google Shape;324;p15"/>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C0102"/>
              </a:buClr>
              <a:buSzPts val="4400"/>
              <a:buFont typeface="Sorts Mill Goudy"/>
              <a:buNone/>
            </a:pPr>
            <a:r>
              <a:rPr b="1" lang="en-US" sz="4400">
                <a:solidFill>
                  <a:srgbClr val="8C0102"/>
                </a:solidFill>
                <a:latin typeface="Sorts Mill Goudy"/>
                <a:ea typeface="Sorts Mill Goudy"/>
                <a:cs typeface="Sorts Mill Goudy"/>
                <a:sym typeface="Sorts Mill Goudy"/>
              </a:rPr>
              <a:t>RECLAIMING THE NARRATIVE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txBox="1"/>
          <p:nvPr>
            <p:ph idx="1" type="body"/>
          </p:nvPr>
        </p:nvSpPr>
        <p:spPr>
          <a:xfrm>
            <a:off x="224154" y="1757680"/>
            <a:ext cx="5414646" cy="3972560"/>
          </a:xfrm>
          <a:prstGeom prst="rect">
            <a:avLst/>
          </a:prstGeom>
          <a:noFill/>
          <a:ln>
            <a:noFill/>
          </a:ln>
        </p:spPr>
        <p:txBody>
          <a:bodyPr anchorCtr="0" anchor="t" bIns="45700" lIns="91425" spcFirstLastPara="1" rIns="91425" wrap="square" tIns="45700">
            <a:normAutofit fontScale="25000" lnSpcReduction="20000"/>
          </a:bodyPr>
          <a:lstStyle/>
          <a:p>
            <a:pPr indent="-463550" lvl="0" marL="463550" rtl="0" algn="l">
              <a:lnSpc>
                <a:spcPct val="220000"/>
              </a:lnSpc>
              <a:spcBef>
                <a:spcPts val="0"/>
              </a:spcBef>
              <a:spcAft>
                <a:spcPts val="0"/>
              </a:spcAft>
              <a:buClr>
                <a:schemeClr val="dk1"/>
              </a:buClr>
              <a:buSzPct val="90000"/>
              <a:buFont typeface="Sorts Mill Goudy"/>
              <a:buChar char="•"/>
            </a:pPr>
            <a:r>
              <a:rPr lang="en-US" sz="6400"/>
              <a:t>IS A PERSON OF THEIR WORD </a:t>
            </a:r>
            <a:endParaRPr/>
          </a:p>
          <a:p>
            <a:pPr indent="-463550" lvl="0" marL="463550" rtl="0" algn="l">
              <a:lnSpc>
                <a:spcPct val="120000"/>
              </a:lnSpc>
              <a:spcBef>
                <a:spcPts val="100"/>
              </a:spcBef>
              <a:spcAft>
                <a:spcPts val="0"/>
              </a:spcAft>
              <a:buClr>
                <a:schemeClr val="dk1"/>
              </a:buClr>
              <a:buSzPct val="90000"/>
              <a:buFont typeface="Sorts Mill Goudy"/>
              <a:buChar char="•"/>
            </a:pPr>
            <a:r>
              <a:rPr lang="en-US" sz="6400"/>
              <a:t>HAS A SENSE OF RESPONSIBILITY FOR THEIR </a:t>
            </a:r>
            <a:endParaRPr/>
          </a:p>
          <a:p>
            <a:pPr indent="-195263" lvl="0" marL="293688" rtl="0" algn="l">
              <a:lnSpc>
                <a:spcPct val="120000"/>
              </a:lnSpc>
              <a:spcBef>
                <a:spcPts val="100"/>
              </a:spcBef>
              <a:spcAft>
                <a:spcPts val="0"/>
              </a:spcAft>
              <a:buClr>
                <a:schemeClr val="dk1"/>
              </a:buClr>
              <a:buSzPct val="90000"/>
              <a:buFont typeface="Sorts Mill Goudy"/>
              <a:buNone/>
            </a:pPr>
            <a:r>
              <a:rPr lang="en-US" sz="6400"/>
              <a:t>    OWN WELL-BEING AND THAT OF OTHERS IN </a:t>
            </a:r>
            <a:endParaRPr/>
          </a:p>
          <a:p>
            <a:pPr indent="-195263" lvl="0" marL="293688" rtl="0" algn="l">
              <a:lnSpc>
                <a:spcPct val="120000"/>
              </a:lnSpc>
              <a:spcBef>
                <a:spcPts val="100"/>
              </a:spcBef>
              <a:spcAft>
                <a:spcPts val="0"/>
              </a:spcAft>
              <a:buClr>
                <a:schemeClr val="dk1"/>
              </a:buClr>
              <a:buSzPct val="90000"/>
              <a:buFont typeface="Sorts Mill Goudy"/>
              <a:buNone/>
            </a:pPr>
            <a:r>
              <a:rPr lang="en-US" sz="6400"/>
              <a:t>    THEIR CIRCLE</a:t>
            </a:r>
            <a:endParaRPr/>
          </a:p>
          <a:p>
            <a:pPr indent="-463550" lvl="0" marL="463550" rtl="0" algn="l">
              <a:lnSpc>
                <a:spcPct val="120000"/>
              </a:lnSpc>
              <a:spcBef>
                <a:spcPts val="250"/>
              </a:spcBef>
              <a:spcAft>
                <a:spcPts val="0"/>
              </a:spcAft>
              <a:buClr>
                <a:schemeClr val="dk1"/>
              </a:buClr>
              <a:buSzPct val="90000"/>
              <a:buFont typeface="Sorts Mill Goudy"/>
              <a:buChar char="•"/>
            </a:pPr>
            <a:r>
              <a:rPr lang="en-US" sz="6400"/>
              <a:t>REJECTS ANY FORM OF ABUSE; PHYSICAL, EMOTIONAL, MENTAL, OR  SPIRITUAL, TO THEMSELVES OR OTHERS</a:t>
            </a:r>
            <a:endParaRPr/>
          </a:p>
          <a:p>
            <a:pPr indent="-463550" lvl="0" marL="463550" rtl="0" algn="l">
              <a:lnSpc>
                <a:spcPct val="120000"/>
              </a:lnSpc>
              <a:spcBef>
                <a:spcPts val="2150"/>
              </a:spcBef>
              <a:spcAft>
                <a:spcPts val="0"/>
              </a:spcAft>
              <a:buClr>
                <a:schemeClr val="dk1"/>
              </a:buClr>
              <a:buSzPct val="90000"/>
              <a:buFont typeface="Sorts Mill Goudy"/>
              <a:buChar char="•"/>
            </a:pPr>
            <a:r>
              <a:rPr lang="en-US" sz="6400"/>
              <a:t>TAKES TIME TO PRAY AND INCLUDE CEREMONY</a:t>
            </a:r>
            <a:endParaRPr/>
          </a:p>
          <a:p>
            <a:pPr indent="0" lvl="0" marL="98584" rtl="0" algn="l">
              <a:lnSpc>
                <a:spcPct val="120000"/>
              </a:lnSpc>
              <a:spcBef>
                <a:spcPts val="2000"/>
              </a:spcBef>
              <a:spcAft>
                <a:spcPts val="0"/>
              </a:spcAft>
              <a:buClr>
                <a:schemeClr val="dk1"/>
              </a:buClr>
              <a:buSzPct val="90000"/>
              <a:buFont typeface="Sorts Mill Goudy"/>
              <a:buNone/>
            </a:pPr>
            <a:r>
              <a:rPr lang="en-US" sz="6400"/>
              <a:t>    IN THEIR LIFE  </a:t>
            </a:r>
            <a:endParaRPr/>
          </a:p>
          <a:p>
            <a:pPr indent="-463550" lvl="0" marL="463550" rtl="0" algn="l">
              <a:lnSpc>
                <a:spcPct val="120000"/>
              </a:lnSpc>
              <a:spcBef>
                <a:spcPts val="2150"/>
              </a:spcBef>
              <a:spcAft>
                <a:spcPts val="0"/>
              </a:spcAft>
              <a:buClr>
                <a:schemeClr val="dk1"/>
              </a:buClr>
              <a:buSzPct val="90000"/>
              <a:buFont typeface="Sorts Mill Goudy"/>
              <a:buChar char="•"/>
            </a:pPr>
            <a:r>
              <a:rPr lang="en-US" sz="6400"/>
              <a:t>IS SENSATIVE AND UNDERSTANDING </a:t>
            </a:r>
            <a:endParaRPr/>
          </a:p>
          <a:p>
            <a:pPr indent="-463550" lvl="0" marL="463550" rtl="0" algn="l">
              <a:lnSpc>
                <a:spcPct val="120000"/>
              </a:lnSpc>
              <a:spcBef>
                <a:spcPts val="2150"/>
              </a:spcBef>
              <a:spcAft>
                <a:spcPts val="0"/>
              </a:spcAft>
              <a:buClr>
                <a:schemeClr val="dk1"/>
              </a:buClr>
              <a:buSzPct val="90000"/>
              <a:buFont typeface="Sorts Mill Goudy"/>
              <a:buChar char="•"/>
            </a:pPr>
            <a:r>
              <a:rPr lang="en-US" sz="6400"/>
              <a:t>IS LIKE A MIRROR, REFLECTING SUPPORT AND CLARITY TO ONE ANOTHER </a:t>
            </a:r>
            <a:endParaRPr/>
          </a:p>
          <a:p>
            <a:pPr indent="-463550" lvl="0" marL="463550" rtl="0" algn="l">
              <a:lnSpc>
                <a:spcPct val="120000"/>
              </a:lnSpc>
              <a:spcBef>
                <a:spcPts val="2000"/>
              </a:spcBef>
              <a:spcAft>
                <a:spcPts val="0"/>
              </a:spcAft>
              <a:buClr>
                <a:schemeClr val="dk1"/>
              </a:buClr>
              <a:buSzPct val="90000"/>
              <a:buFont typeface="Sorts Mill Goudy"/>
              <a:buChar char="•"/>
            </a:pPr>
            <a:r>
              <a:rPr lang="en-US" sz="6400"/>
              <a:t>LIVES THESE VALUES HONESTLY AND WITH LOVE </a:t>
            </a:r>
            <a:endParaRPr/>
          </a:p>
          <a:p>
            <a:pPr indent="0" lvl="0" marL="98584" rtl="0" algn="l">
              <a:lnSpc>
                <a:spcPct val="110000"/>
              </a:lnSpc>
              <a:spcBef>
                <a:spcPts val="2000"/>
              </a:spcBef>
              <a:spcAft>
                <a:spcPts val="0"/>
              </a:spcAft>
              <a:buClr>
                <a:schemeClr val="dk1"/>
              </a:buClr>
              <a:buSzPct val="90000"/>
              <a:buFont typeface="Sorts Mill Goudy"/>
              <a:buNone/>
            </a:pPr>
            <a:r>
              <a:t/>
            </a:r>
            <a:endParaRPr sz="6400"/>
          </a:p>
          <a:p>
            <a:pPr indent="0" lvl="0" marL="98584" rtl="0" algn="l">
              <a:lnSpc>
                <a:spcPct val="110000"/>
              </a:lnSpc>
              <a:spcBef>
                <a:spcPts val="2000"/>
              </a:spcBef>
              <a:spcAft>
                <a:spcPts val="0"/>
              </a:spcAft>
              <a:buClr>
                <a:schemeClr val="dk1"/>
              </a:buClr>
              <a:buSzPct val="90000"/>
              <a:buFont typeface="Sorts Mill Goudy"/>
              <a:buNone/>
            </a:pPr>
            <a:r>
              <a:t/>
            </a:r>
            <a:endParaRPr/>
          </a:p>
          <a:p>
            <a:pPr indent="-429260" lvl="0" marL="463550" rtl="0" algn="l">
              <a:spcBef>
                <a:spcPts val="2000"/>
              </a:spcBef>
              <a:spcAft>
                <a:spcPts val="0"/>
              </a:spcAft>
              <a:buClr>
                <a:schemeClr val="dk1"/>
              </a:buClr>
              <a:buSzPct val="90000"/>
              <a:buFont typeface="Sorts Mill Goudy"/>
              <a:buNone/>
            </a:pPr>
            <a:r>
              <a:t/>
            </a:r>
            <a:endParaRPr/>
          </a:p>
        </p:txBody>
      </p:sp>
      <p:sp>
        <p:nvSpPr>
          <p:cNvPr id="330" name="Google Shape;330;p16"/>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Sorts Mill Goudy"/>
              <a:buNone/>
            </a:pPr>
            <a:r>
              <a:rPr b="1" lang="en-US" sz="4400"/>
              <a:t>EL HOMBRE NOBLE </a:t>
            </a:r>
            <a:r>
              <a:rPr lang="en-US" sz="4000"/>
              <a:t>(A Noble Man)</a:t>
            </a:r>
            <a:endParaRPr/>
          </a:p>
        </p:txBody>
      </p:sp>
      <p:pic>
        <p:nvPicPr>
          <p:cNvPr id="331" name="Google Shape;331;p16"/>
          <p:cNvPicPr preferRelativeResize="0"/>
          <p:nvPr/>
        </p:nvPicPr>
        <p:blipFill rotWithShape="1">
          <a:blip r:embed="rId3">
            <a:alphaModFix/>
          </a:blip>
          <a:srcRect b="0" l="0" r="0" t="0"/>
          <a:stretch/>
        </p:blipFill>
        <p:spPr>
          <a:xfrm>
            <a:off x="5760720" y="1686560"/>
            <a:ext cx="2966720" cy="39725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7"/>
          <p:cNvSpPr txBox="1"/>
          <p:nvPr>
            <p:ph idx="1" type="body"/>
          </p:nvPr>
        </p:nvSpPr>
        <p:spPr>
          <a:xfrm>
            <a:off x="4369994" y="1708672"/>
            <a:ext cx="4146477" cy="5149327"/>
          </a:xfrm>
          <a:prstGeom prst="rect">
            <a:avLst/>
          </a:prstGeom>
          <a:noFill/>
          <a:ln>
            <a:noFill/>
          </a:ln>
        </p:spPr>
        <p:txBody>
          <a:bodyPr anchorCtr="0" anchor="t" bIns="45700" lIns="91425" spcFirstLastPara="1" rIns="91425" wrap="square" tIns="45700">
            <a:normAutofit fontScale="62500" lnSpcReduction="20000"/>
          </a:bodyPr>
          <a:lstStyle/>
          <a:p>
            <a:pPr indent="-463550" lvl="0" marL="463550" rtl="0" algn="l">
              <a:spcBef>
                <a:spcPts val="0"/>
              </a:spcBef>
              <a:spcAft>
                <a:spcPts val="0"/>
              </a:spcAft>
              <a:buClr>
                <a:schemeClr val="dk1"/>
              </a:buClr>
              <a:buSzPct val="90000"/>
              <a:buFont typeface="Sorts Mill Goudy"/>
              <a:buChar char="•"/>
            </a:pPr>
            <a:r>
              <a:rPr b="1" lang="en-US"/>
              <a:t>HE WHO IS DIGNIFIED </a:t>
            </a:r>
            <a:endParaRPr/>
          </a:p>
          <a:p>
            <a:pPr indent="-463550" lvl="0" marL="463550" rtl="0" algn="l">
              <a:spcBef>
                <a:spcPts val="2000"/>
              </a:spcBef>
              <a:spcAft>
                <a:spcPts val="0"/>
              </a:spcAft>
              <a:buClr>
                <a:schemeClr val="dk1"/>
              </a:buClr>
              <a:buSzPct val="90000"/>
              <a:buFont typeface="Sorts Mill Goudy"/>
              <a:buChar char="•"/>
            </a:pPr>
            <a:r>
              <a:rPr b="1" lang="en-US"/>
              <a:t>HE WHO IS A PROTECTOR </a:t>
            </a:r>
            <a:endParaRPr/>
          </a:p>
          <a:p>
            <a:pPr indent="-463550" lvl="0" marL="463550" rtl="0" algn="l">
              <a:spcBef>
                <a:spcPts val="2000"/>
              </a:spcBef>
              <a:spcAft>
                <a:spcPts val="0"/>
              </a:spcAft>
              <a:buClr>
                <a:schemeClr val="dk1"/>
              </a:buClr>
              <a:buSzPct val="90000"/>
              <a:buFont typeface="Sorts Mill Goudy"/>
              <a:buChar char="•"/>
            </a:pPr>
            <a:r>
              <a:rPr b="1" lang="en-US"/>
              <a:t>HE WHO IS RESPONSIBLE </a:t>
            </a:r>
            <a:endParaRPr/>
          </a:p>
          <a:p>
            <a:pPr indent="-463550" lvl="0" marL="463550" rtl="0" algn="l">
              <a:spcBef>
                <a:spcPts val="2000"/>
              </a:spcBef>
              <a:spcAft>
                <a:spcPts val="0"/>
              </a:spcAft>
              <a:buClr>
                <a:schemeClr val="dk1"/>
              </a:buClr>
              <a:buSzPct val="90000"/>
              <a:buFont typeface="Sorts Mill Goudy"/>
              <a:buChar char="•"/>
            </a:pPr>
            <a:r>
              <a:rPr b="1" lang="en-US"/>
              <a:t>HE WHO IS NURTURING </a:t>
            </a:r>
            <a:endParaRPr/>
          </a:p>
          <a:p>
            <a:pPr indent="-463550" lvl="0" marL="463550" rtl="0" algn="l">
              <a:spcBef>
                <a:spcPts val="2000"/>
              </a:spcBef>
              <a:spcAft>
                <a:spcPts val="0"/>
              </a:spcAft>
              <a:buClr>
                <a:schemeClr val="dk1"/>
              </a:buClr>
              <a:buSzPct val="90000"/>
              <a:buFont typeface="Sorts Mill Goudy"/>
              <a:buChar char="•"/>
            </a:pPr>
            <a:r>
              <a:rPr b="1" lang="en-US"/>
              <a:t>HE WHO IS SPIRITUAL </a:t>
            </a:r>
            <a:endParaRPr/>
          </a:p>
          <a:p>
            <a:pPr indent="-463550" lvl="0" marL="463550" rtl="0" algn="l">
              <a:spcBef>
                <a:spcPts val="2000"/>
              </a:spcBef>
              <a:spcAft>
                <a:spcPts val="0"/>
              </a:spcAft>
              <a:buClr>
                <a:schemeClr val="dk1"/>
              </a:buClr>
              <a:buSzPct val="90000"/>
              <a:buFont typeface="Sorts Mill Goudy"/>
              <a:buChar char="•"/>
            </a:pPr>
            <a:r>
              <a:rPr b="1" lang="en-US"/>
              <a:t>HE WHO IS FAITHFUL </a:t>
            </a:r>
            <a:endParaRPr/>
          </a:p>
          <a:p>
            <a:pPr indent="-463550" lvl="0" marL="463550" rtl="0" algn="l">
              <a:spcBef>
                <a:spcPts val="2000"/>
              </a:spcBef>
              <a:spcAft>
                <a:spcPts val="0"/>
              </a:spcAft>
              <a:buClr>
                <a:schemeClr val="dk1"/>
              </a:buClr>
              <a:buSzPct val="90000"/>
              <a:buFont typeface="Sorts Mill Goudy"/>
              <a:buChar char="•"/>
            </a:pPr>
            <a:r>
              <a:rPr b="1" lang="en-US"/>
              <a:t>HE WHO IS RESPECTFUL </a:t>
            </a:r>
            <a:endParaRPr/>
          </a:p>
          <a:p>
            <a:pPr indent="-463550" lvl="0" marL="463550" rtl="0" algn="l">
              <a:spcBef>
                <a:spcPts val="2000"/>
              </a:spcBef>
              <a:spcAft>
                <a:spcPts val="0"/>
              </a:spcAft>
              <a:buClr>
                <a:schemeClr val="dk1"/>
              </a:buClr>
              <a:buSzPct val="90000"/>
              <a:buFont typeface="Sorts Mill Goudy"/>
              <a:buChar char="•"/>
            </a:pPr>
            <a:r>
              <a:rPr b="1" lang="en-US"/>
              <a:t>HE WHO IS FRIENDLY </a:t>
            </a:r>
            <a:endParaRPr/>
          </a:p>
          <a:p>
            <a:pPr indent="-463550" lvl="0" marL="463550" rtl="0" algn="l">
              <a:spcBef>
                <a:spcPts val="2000"/>
              </a:spcBef>
              <a:spcAft>
                <a:spcPts val="0"/>
              </a:spcAft>
              <a:buClr>
                <a:schemeClr val="dk1"/>
              </a:buClr>
              <a:buSzPct val="90000"/>
              <a:buFont typeface="Sorts Mill Goudy"/>
              <a:buChar char="•"/>
            </a:pPr>
            <a:r>
              <a:rPr b="1" lang="en-US"/>
              <a:t>HE WHO IS CARING </a:t>
            </a:r>
            <a:endParaRPr/>
          </a:p>
          <a:p>
            <a:pPr indent="-463550" lvl="0" marL="463550" rtl="0" algn="l">
              <a:spcBef>
                <a:spcPts val="2000"/>
              </a:spcBef>
              <a:spcAft>
                <a:spcPts val="0"/>
              </a:spcAft>
              <a:buClr>
                <a:schemeClr val="dk1"/>
              </a:buClr>
              <a:buSzPct val="90000"/>
              <a:buFont typeface="Sorts Mill Goudy"/>
              <a:buChar char="•"/>
            </a:pPr>
            <a:r>
              <a:rPr b="1" lang="en-US"/>
              <a:t>HE WHO IS SENSITIVE </a:t>
            </a:r>
            <a:endParaRPr/>
          </a:p>
          <a:p>
            <a:pPr indent="-463550" lvl="0" marL="463550" rtl="0" algn="l">
              <a:spcBef>
                <a:spcPts val="2000"/>
              </a:spcBef>
              <a:spcAft>
                <a:spcPts val="0"/>
              </a:spcAft>
              <a:buClr>
                <a:schemeClr val="dk1"/>
              </a:buClr>
              <a:buSzPct val="90000"/>
              <a:buFont typeface="Sorts Mill Goudy"/>
              <a:buChar char="•"/>
            </a:pPr>
            <a:r>
              <a:rPr b="1" lang="en-US"/>
              <a:t>HE WHO IS TRUSTWORTHY </a:t>
            </a:r>
            <a:endParaRPr/>
          </a:p>
          <a:p>
            <a:pPr indent="-463550" lvl="0" marL="463550" rtl="0" algn="l">
              <a:spcBef>
                <a:spcPts val="2000"/>
              </a:spcBef>
              <a:spcAft>
                <a:spcPts val="0"/>
              </a:spcAft>
              <a:buClr>
                <a:schemeClr val="dk1"/>
              </a:buClr>
              <a:buSzPct val="90000"/>
              <a:buFont typeface="Sorts Mill Goudy"/>
              <a:buChar char="•"/>
            </a:pPr>
            <a:r>
              <a:rPr b="1" lang="en-US"/>
              <a:t>HE WHO PROVIDES </a:t>
            </a:r>
            <a:endParaRPr/>
          </a:p>
          <a:p>
            <a:pPr indent="0" lvl="0" marL="0" rtl="0" algn="l">
              <a:spcBef>
                <a:spcPts val="2000"/>
              </a:spcBef>
              <a:spcAft>
                <a:spcPts val="0"/>
              </a:spcAft>
              <a:buClr>
                <a:schemeClr val="dk1"/>
              </a:buClr>
              <a:buSzPct val="90000"/>
              <a:buFont typeface="Sorts Mill Goudy"/>
              <a:buNone/>
            </a:pPr>
            <a:r>
              <a:t/>
            </a:r>
            <a:endParaRPr/>
          </a:p>
          <a:p>
            <a:pPr indent="-377825" lvl="0" marL="463550" rtl="0" algn="l">
              <a:spcBef>
                <a:spcPts val="2000"/>
              </a:spcBef>
              <a:spcAft>
                <a:spcPts val="0"/>
              </a:spcAft>
              <a:buClr>
                <a:schemeClr val="dk1"/>
              </a:buClr>
              <a:buSzPct val="90000"/>
              <a:buFont typeface="Sorts Mill Goudy"/>
              <a:buNone/>
            </a:pPr>
            <a:r>
              <a:t/>
            </a:r>
            <a:endParaRPr/>
          </a:p>
        </p:txBody>
      </p:sp>
      <p:sp>
        <p:nvSpPr>
          <p:cNvPr id="337" name="Google Shape;337;p17"/>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C0102"/>
              </a:buClr>
              <a:buSzPts val="4400"/>
              <a:buFont typeface="Sorts Mill Goudy"/>
              <a:buNone/>
            </a:pPr>
            <a:r>
              <a:rPr b="1" lang="en-US" sz="4400">
                <a:solidFill>
                  <a:srgbClr val="8C0102"/>
                </a:solidFill>
                <a:latin typeface="Sorts Mill Goudy"/>
                <a:ea typeface="Sorts Mill Goudy"/>
                <a:cs typeface="Sorts Mill Goudy"/>
                <a:sym typeface="Sorts Mill Goudy"/>
              </a:rPr>
              <a:t>THE DEFENITION OF  the True MACHO</a:t>
            </a:r>
            <a:endParaRPr sz="4400">
              <a:solidFill>
                <a:srgbClr val="8C0102"/>
              </a:solidFill>
            </a:endParaRPr>
          </a:p>
        </p:txBody>
      </p:sp>
      <p:pic>
        <p:nvPicPr>
          <p:cNvPr id="338" name="Google Shape;338;p17"/>
          <p:cNvPicPr preferRelativeResize="0"/>
          <p:nvPr/>
        </p:nvPicPr>
        <p:blipFill rotWithShape="1">
          <a:blip r:embed="rId3">
            <a:alphaModFix/>
          </a:blip>
          <a:srcRect b="23651" l="17299" r="13127" t="5762"/>
          <a:stretch/>
        </p:blipFill>
        <p:spPr>
          <a:xfrm>
            <a:off x="228775" y="1665320"/>
            <a:ext cx="3674152" cy="40916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earth mama.jpg" id="344" name="Google Shape;344;p18"/>
          <p:cNvPicPr preferRelativeResize="0"/>
          <p:nvPr/>
        </p:nvPicPr>
        <p:blipFill rotWithShape="1">
          <a:blip r:embed="rId3">
            <a:alphaModFix amt="58999"/>
          </a:blip>
          <a:srcRect b="0" l="0" r="0" t="0"/>
          <a:stretch/>
        </p:blipFill>
        <p:spPr>
          <a:xfrm>
            <a:off x="1879600" y="0"/>
            <a:ext cx="5369588" cy="6858000"/>
          </a:xfrm>
          <a:prstGeom prst="rect">
            <a:avLst/>
          </a:prstGeom>
          <a:noFill/>
          <a:ln>
            <a:noFill/>
          </a:ln>
        </p:spPr>
      </p:pic>
      <p:sp>
        <p:nvSpPr>
          <p:cNvPr id="345" name="Google Shape;345;p18"/>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600"/>
              <a:buFont typeface="Sorts Mill Goudy"/>
              <a:buNone/>
            </a:pPr>
            <a:r>
              <a:rPr lang="en-US"/>
              <a:t>Men’s Extended Kinship Support</a:t>
            </a:r>
            <a:endParaRPr/>
          </a:p>
        </p:txBody>
      </p:sp>
      <p:sp>
        <p:nvSpPr>
          <p:cNvPr id="346" name="Google Shape;346;p18"/>
          <p:cNvSpPr txBox="1"/>
          <p:nvPr>
            <p:ph idx="1" type="body"/>
          </p:nvPr>
        </p:nvSpPr>
        <p:spPr>
          <a:xfrm>
            <a:off x="914400" y="2060428"/>
            <a:ext cx="7313613" cy="40560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5040"/>
              <a:buFont typeface="Sorts Mill Goudy"/>
              <a:buNone/>
            </a:pPr>
            <a:r>
              <a:rPr b="1" i="1" lang="en-US" sz="5600"/>
              <a:t>You are connected to us and  We  commit to walk with you</a:t>
            </a:r>
            <a:endParaRPr/>
          </a:p>
          <a:p>
            <a:pPr indent="0" lvl="0" marL="0" rtl="0" algn="ctr">
              <a:spcBef>
                <a:spcPts val="2000"/>
              </a:spcBef>
              <a:spcAft>
                <a:spcPts val="0"/>
              </a:spcAft>
              <a:buClr>
                <a:schemeClr val="dk1"/>
              </a:buClr>
              <a:buSzPts val="2880"/>
              <a:buFont typeface="Sorts Mill Goudy"/>
              <a:buNone/>
            </a:pPr>
            <a:r>
              <a:t/>
            </a:r>
            <a:endParaRPr b="1" i="1" sz="3200"/>
          </a:p>
          <a:p>
            <a:pPr indent="0" lvl="0" marL="0" rtl="0" algn="r">
              <a:spcBef>
                <a:spcPts val="2000"/>
              </a:spcBef>
              <a:spcAft>
                <a:spcPts val="0"/>
              </a:spcAft>
              <a:buClr>
                <a:schemeClr val="dk1"/>
              </a:buClr>
              <a:buSzPts val="5040"/>
              <a:buFont typeface="Sorts Mill Goudy"/>
              <a:buNone/>
            </a:pPr>
            <a:r>
              <a:t/>
            </a:r>
            <a:endParaRPr i="1" sz="5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grandfather protector.jpg" id="351" name="Google Shape;351;p19"/>
          <p:cNvPicPr preferRelativeResize="0"/>
          <p:nvPr/>
        </p:nvPicPr>
        <p:blipFill rotWithShape="1">
          <a:blip r:embed="rId3">
            <a:alphaModFix/>
          </a:blip>
          <a:srcRect b="0" l="0" r="0" t="0"/>
          <a:stretch/>
        </p:blipFill>
        <p:spPr>
          <a:xfrm>
            <a:off x="0" y="0"/>
            <a:ext cx="5005839" cy="6858000"/>
          </a:xfrm>
          <a:prstGeom prst="rect">
            <a:avLst/>
          </a:prstGeom>
          <a:noFill/>
          <a:ln>
            <a:noFill/>
          </a:ln>
        </p:spPr>
      </p:pic>
      <p:sp>
        <p:nvSpPr>
          <p:cNvPr id="352" name="Google Shape;352;p19"/>
          <p:cNvSpPr txBox="1"/>
          <p:nvPr>
            <p:ph type="title"/>
          </p:nvPr>
        </p:nvSpPr>
        <p:spPr>
          <a:xfrm>
            <a:off x="5005839" y="218989"/>
            <a:ext cx="4138161" cy="9774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23B07"/>
              </a:buClr>
              <a:buSzPts val="4600"/>
              <a:buFont typeface="Sorts Mill Goudy"/>
              <a:buNone/>
            </a:pPr>
            <a:r>
              <a:rPr b="1" lang="en-US" cap="none">
                <a:solidFill>
                  <a:srgbClr val="623B07"/>
                </a:solidFill>
              </a:rPr>
              <a:t>SYSTEMS ROLE …</a:t>
            </a:r>
            <a:endParaRPr/>
          </a:p>
        </p:txBody>
      </p:sp>
      <p:sp>
        <p:nvSpPr>
          <p:cNvPr id="353" name="Google Shape;353;p19"/>
          <p:cNvSpPr txBox="1"/>
          <p:nvPr>
            <p:ph idx="1" type="body"/>
          </p:nvPr>
        </p:nvSpPr>
        <p:spPr>
          <a:xfrm>
            <a:off x="5005839" y="1470601"/>
            <a:ext cx="4138161" cy="5387399"/>
          </a:xfrm>
          <a:prstGeom prst="rect">
            <a:avLst/>
          </a:prstGeom>
          <a:noFill/>
          <a:ln>
            <a:noFill/>
          </a:ln>
        </p:spPr>
        <p:txBody>
          <a:bodyPr anchorCtr="0" anchor="t" bIns="45700" lIns="91425" spcFirstLastPara="1" rIns="91425" wrap="square" tIns="45700">
            <a:normAutofit lnSpcReduction="10000"/>
          </a:bodyPr>
          <a:lstStyle/>
          <a:p>
            <a:pPr indent="-463550" lvl="0" marL="463550" rtl="0" algn="ctr">
              <a:spcBef>
                <a:spcPts val="0"/>
              </a:spcBef>
              <a:spcAft>
                <a:spcPts val="0"/>
              </a:spcAft>
              <a:buClr>
                <a:schemeClr val="dk1"/>
              </a:buClr>
              <a:buSzPts val="2880"/>
              <a:buFont typeface="Arial"/>
              <a:buChar char="•"/>
            </a:pPr>
            <a:r>
              <a:rPr b="1" lang="en-US" sz="3200"/>
              <a:t>Develop Policies and procedures that support culturally based positive rites of passage learning.</a:t>
            </a:r>
            <a:endParaRPr/>
          </a:p>
          <a:p>
            <a:pPr indent="-463550" lvl="0" marL="463550" rtl="0" algn="ctr">
              <a:spcBef>
                <a:spcPts val="2000"/>
              </a:spcBef>
              <a:spcAft>
                <a:spcPts val="0"/>
              </a:spcAft>
              <a:buClr>
                <a:schemeClr val="dk1"/>
              </a:buClr>
              <a:buSzPts val="2880"/>
              <a:buFont typeface="Arial"/>
              <a:buChar char="•"/>
            </a:pPr>
            <a:r>
              <a:rPr b="1" lang="en-US" sz="3200"/>
              <a:t>Fund and support  Culturally based, trauma informed, healing centered curricula and programs for Men.</a:t>
            </a:r>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
          <p:cNvSpPr txBox="1"/>
          <p:nvPr>
            <p:ph type="title"/>
          </p:nvPr>
        </p:nvSpPr>
        <p:spPr>
          <a:xfrm>
            <a:off x="133816" y="122663"/>
            <a:ext cx="8909824" cy="925551"/>
          </a:xfrm>
          <a:prstGeom prst="rect">
            <a:avLst/>
          </a:prstGeom>
          <a:solidFill>
            <a:srgbClr val="BD00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5"/>
              </a:buClr>
              <a:buSzPct val="100000"/>
              <a:buFont typeface="Sorts Mill Goudy"/>
              <a:buNone/>
            </a:pPr>
            <a:r>
              <a:rPr b="1" lang="en-US" sz="3200">
                <a:solidFill>
                  <a:schemeClr val="accent5"/>
                </a:solidFill>
                <a:latin typeface="Sorts Mill Goudy"/>
                <a:ea typeface="Sorts Mill Goudy"/>
                <a:cs typeface="Sorts Mill Goudy"/>
                <a:sym typeface="Sorts Mill Goudy"/>
              </a:rPr>
              <a:t>Recapturing and Reclaiming our True Spirit</a:t>
            </a:r>
            <a:br>
              <a:rPr b="1" lang="en-US" sz="3200">
                <a:solidFill>
                  <a:schemeClr val="accent5"/>
                </a:solidFill>
                <a:latin typeface="Sorts Mill Goudy"/>
                <a:ea typeface="Sorts Mill Goudy"/>
                <a:cs typeface="Sorts Mill Goudy"/>
                <a:sym typeface="Sorts Mill Goudy"/>
              </a:rPr>
            </a:br>
            <a:r>
              <a:rPr b="1" lang="en-US" sz="3200">
                <a:solidFill>
                  <a:schemeClr val="accent5"/>
                </a:solidFill>
                <a:latin typeface="Sorts Mill Goudy"/>
                <a:ea typeface="Sorts Mill Goudy"/>
                <a:cs typeface="Sorts Mill Goudy"/>
                <a:sym typeface="Sorts Mill Goudy"/>
              </a:rPr>
              <a:t>Circulo de Hombres - 1988 Men’s Retreat</a:t>
            </a:r>
            <a:endParaRPr>
              <a:solidFill>
                <a:schemeClr val="accent5"/>
              </a:solidFill>
            </a:endParaRPr>
          </a:p>
        </p:txBody>
      </p:sp>
      <p:pic>
        <p:nvPicPr>
          <p:cNvPr id="190" name="Google Shape;190;p2"/>
          <p:cNvPicPr preferRelativeResize="0"/>
          <p:nvPr/>
        </p:nvPicPr>
        <p:blipFill rotWithShape="1">
          <a:blip r:embed="rId3">
            <a:alphaModFix/>
          </a:blip>
          <a:srcRect b="0" l="0" r="0" t="0"/>
          <a:stretch/>
        </p:blipFill>
        <p:spPr>
          <a:xfrm>
            <a:off x="406400" y="1739589"/>
            <a:ext cx="8361680" cy="3990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0"/>
          <p:cNvSpPr txBox="1"/>
          <p:nvPr>
            <p:ph idx="1" type="body"/>
          </p:nvPr>
        </p:nvSpPr>
        <p:spPr>
          <a:xfrm>
            <a:off x="233574" y="496375"/>
            <a:ext cx="8685978" cy="614628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110000"/>
              </a:lnSpc>
              <a:spcBef>
                <a:spcPts val="0"/>
              </a:spcBef>
              <a:spcAft>
                <a:spcPts val="0"/>
              </a:spcAft>
              <a:buClr>
                <a:schemeClr val="dk1"/>
              </a:buClr>
              <a:buSzPct val="90000"/>
              <a:buFont typeface="Sorts Mill Goudy"/>
              <a:buNone/>
            </a:pPr>
            <a:r>
              <a:rPr b="1" i="1" lang="en-US" sz="5000"/>
              <a:t>NCN Training and T.A.</a:t>
            </a:r>
            <a:endParaRPr i="1" sz="5000"/>
          </a:p>
          <a:p>
            <a:pPr indent="-463550" lvl="0" marL="463550" rtl="0" algn="ctr">
              <a:lnSpc>
                <a:spcPct val="110000"/>
              </a:lnSpc>
              <a:spcBef>
                <a:spcPts val="2000"/>
              </a:spcBef>
              <a:spcAft>
                <a:spcPts val="0"/>
              </a:spcAft>
              <a:buClr>
                <a:schemeClr val="dk1"/>
              </a:buClr>
              <a:buSzPct val="90000"/>
              <a:buFont typeface="Arial"/>
              <a:buChar char="•"/>
            </a:pPr>
            <a:r>
              <a:rPr i="1" lang="en-US" sz="4000"/>
              <a:t>ORG. father/Male Friendly Policy and Program Development</a:t>
            </a:r>
            <a:endParaRPr/>
          </a:p>
          <a:p>
            <a:pPr indent="-463550" lvl="0" marL="463550" rtl="0" algn="ctr">
              <a:lnSpc>
                <a:spcPct val="110000"/>
              </a:lnSpc>
              <a:spcBef>
                <a:spcPts val="2000"/>
              </a:spcBef>
              <a:spcAft>
                <a:spcPts val="0"/>
              </a:spcAft>
              <a:buClr>
                <a:schemeClr val="dk1"/>
              </a:buClr>
              <a:buSzPct val="90000"/>
              <a:buFont typeface="Arial"/>
              <a:buChar char="•"/>
            </a:pPr>
            <a:r>
              <a:rPr i="1" lang="en-US" sz="4000"/>
              <a:t>Trauma Informed, Healing centered staff training</a:t>
            </a:r>
            <a:endParaRPr/>
          </a:p>
          <a:p>
            <a:pPr indent="-303530" lvl="0" marL="463550" rtl="0" algn="ctr">
              <a:lnSpc>
                <a:spcPct val="110000"/>
              </a:lnSpc>
              <a:spcBef>
                <a:spcPts val="2000"/>
              </a:spcBef>
              <a:spcAft>
                <a:spcPts val="0"/>
              </a:spcAft>
              <a:buClr>
                <a:schemeClr val="dk1"/>
              </a:buClr>
              <a:buSzPct val="90000"/>
              <a:buFont typeface="Arial"/>
              <a:buNone/>
            </a:pPr>
            <a:r>
              <a:t/>
            </a:r>
            <a:endParaRPr i="1" sz="4000"/>
          </a:p>
          <a:p>
            <a:pPr indent="-463550" lvl="0" marL="463550" rtl="0" algn="ctr">
              <a:lnSpc>
                <a:spcPct val="110000"/>
              </a:lnSpc>
              <a:spcBef>
                <a:spcPts val="2000"/>
              </a:spcBef>
              <a:spcAft>
                <a:spcPts val="0"/>
              </a:spcAft>
              <a:buClr>
                <a:schemeClr val="dk1"/>
              </a:buClr>
              <a:buSzPct val="90000"/>
              <a:buFont typeface="Arial"/>
              <a:buChar char="•"/>
            </a:pPr>
            <a:r>
              <a:rPr i="1" lang="en-US" sz="4000"/>
              <a:t>Fatherhood, Teen Fatherhood and Rites of Passage</a:t>
            </a:r>
            <a:endParaRPr/>
          </a:p>
          <a:p>
            <a:pPr indent="0" lvl="0" marL="0" rtl="0" algn="ctr">
              <a:lnSpc>
                <a:spcPct val="110000"/>
              </a:lnSpc>
              <a:spcBef>
                <a:spcPts val="2000"/>
              </a:spcBef>
              <a:spcAft>
                <a:spcPts val="0"/>
              </a:spcAft>
              <a:buClr>
                <a:schemeClr val="dk1"/>
              </a:buClr>
              <a:buSzPct val="90000"/>
              <a:buFont typeface="Sorts Mill Goudy"/>
              <a:buNone/>
            </a:pPr>
            <a:r>
              <a:rPr i="1" lang="en-US" sz="4000"/>
              <a:t>Curricula Training</a:t>
            </a:r>
            <a:endParaRPr/>
          </a:p>
          <a:p>
            <a:pPr indent="0" lvl="0" marL="0" rtl="0" algn="ctr">
              <a:lnSpc>
                <a:spcPct val="110000"/>
              </a:lnSpc>
              <a:spcBef>
                <a:spcPts val="2000"/>
              </a:spcBef>
              <a:spcAft>
                <a:spcPts val="0"/>
              </a:spcAft>
              <a:buClr>
                <a:schemeClr val="dk1"/>
              </a:buClr>
              <a:buSzPct val="90000"/>
              <a:buFont typeface="Sorts Mill Goudy"/>
              <a:buNone/>
            </a:pPr>
            <a:r>
              <a:rPr i="1" lang="en-US" sz="4000"/>
              <a:t>*Respect and Read Campaign ( DV Prevention and Literacy, Father Engagement efforts</a:t>
            </a:r>
            <a:endParaRPr/>
          </a:p>
          <a:p>
            <a:pPr indent="-463550" lvl="0" marL="463550" rtl="0" algn="ctr">
              <a:lnSpc>
                <a:spcPct val="110000"/>
              </a:lnSpc>
              <a:spcBef>
                <a:spcPts val="2000"/>
              </a:spcBef>
              <a:spcAft>
                <a:spcPts val="0"/>
              </a:spcAft>
              <a:buClr>
                <a:schemeClr val="dk1"/>
              </a:buClr>
              <a:buSzPct val="90000"/>
              <a:buFont typeface="Arial"/>
              <a:buChar char="•"/>
            </a:pPr>
            <a:r>
              <a:rPr i="1" lang="en-US" sz="4000"/>
              <a:t> Generational Kinship and Support Circles</a:t>
            </a:r>
            <a:endParaRPr/>
          </a:p>
          <a:p>
            <a:pPr indent="0" lvl="0" marL="0" rtl="0" algn="l">
              <a:lnSpc>
                <a:spcPct val="130000"/>
              </a:lnSpc>
              <a:spcBef>
                <a:spcPts val="2000"/>
              </a:spcBef>
              <a:spcAft>
                <a:spcPts val="0"/>
              </a:spcAft>
              <a:buClr>
                <a:schemeClr val="dk1"/>
              </a:buClr>
              <a:buSzPct val="90000"/>
              <a:buFont typeface="Sorts Mill Goudy"/>
              <a:buNone/>
            </a:pPr>
            <a:r>
              <a:t/>
            </a:r>
            <a:endParaRPr/>
          </a:p>
        </p:txBody>
      </p:sp>
      <p:sp>
        <p:nvSpPr>
          <p:cNvPr id="359" name="Google Shape;359;p20"/>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Jerry Tello, La Cultura Cura/NCN</a:t>
            </a:r>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1"/>
          <p:cNvSpPr txBox="1"/>
          <p:nvPr>
            <p:ph idx="1" type="body"/>
          </p:nvPr>
        </p:nvSpPr>
        <p:spPr>
          <a:xfrm>
            <a:off x="4340995" y="1728438"/>
            <a:ext cx="4615552" cy="3969835"/>
          </a:xfrm>
          <a:prstGeom prst="rect">
            <a:avLst/>
          </a:prstGeom>
          <a:noFill/>
          <a:ln>
            <a:noFill/>
          </a:ln>
        </p:spPr>
        <p:txBody>
          <a:bodyPr anchorCtr="0" anchor="t" bIns="45700" lIns="91425" spcFirstLastPara="1" rIns="91425" wrap="square" tIns="45700">
            <a:normAutofit fontScale="77500" lnSpcReduction="20000"/>
          </a:bodyPr>
          <a:lstStyle/>
          <a:p>
            <a:pPr indent="-463550" lvl="0" marL="463550" rtl="0" algn="l">
              <a:spcBef>
                <a:spcPts val="0"/>
              </a:spcBef>
              <a:spcAft>
                <a:spcPts val="0"/>
              </a:spcAft>
              <a:buClr>
                <a:schemeClr val="dk1"/>
              </a:buClr>
              <a:buSzPct val="90000"/>
              <a:buFont typeface="Sorts Mill Goudy"/>
              <a:buChar char="•"/>
            </a:pPr>
            <a:r>
              <a:rPr b="1" lang="en-US"/>
              <a:t>EL Joven Noble </a:t>
            </a:r>
            <a:endParaRPr/>
          </a:p>
          <a:p>
            <a:pPr indent="-244475" lvl="0" marL="517525" rtl="0" algn="l">
              <a:spcBef>
                <a:spcPts val="2000"/>
              </a:spcBef>
              <a:spcAft>
                <a:spcPts val="0"/>
              </a:spcAft>
              <a:buClr>
                <a:schemeClr val="dk1"/>
              </a:buClr>
              <a:buSzPct val="90000"/>
              <a:buFont typeface="Sorts Mill Goudy"/>
              <a:buNone/>
            </a:pPr>
            <a:r>
              <a:rPr lang="en-US"/>
              <a:t> - Character Development &amp;    Rites of Passage</a:t>
            </a:r>
            <a:endParaRPr/>
          </a:p>
          <a:p>
            <a:pPr indent="-463550" lvl="0" marL="463550" rtl="0" algn="l">
              <a:spcBef>
                <a:spcPts val="2000"/>
              </a:spcBef>
              <a:spcAft>
                <a:spcPts val="0"/>
              </a:spcAft>
              <a:buClr>
                <a:schemeClr val="dk1"/>
              </a:buClr>
              <a:buSzPct val="90000"/>
              <a:buFont typeface="Sorts Mill Goudy"/>
              <a:buChar char="•"/>
            </a:pPr>
            <a:r>
              <a:rPr b="1" lang="en-US"/>
              <a:t>Raising Children with PRIDE</a:t>
            </a:r>
            <a:endParaRPr/>
          </a:p>
          <a:p>
            <a:pPr indent="0" lvl="0" marL="0" rtl="0" algn="l">
              <a:spcBef>
                <a:spcPts val="2000"/>
              </a:spcBef>
              <a:spcAft>
                <a:spcPts val="0"/>
              </a:spcAft>
              <a:buClr>
                <a:schemeClr val="dk1"/>
              </a:buClr>
              <a:buSzPct val="90000"/>
              <a:buFont typeface="Sorts Mill Goudy"/>
              <a:buNone/>
            </a:pPr>
            <a:r>
              <a:rPr lang="en-US"/>
              <a:t>     -  Fatherhood </a:t>
            </a:r>
            <a:endParaRPr/>
          </a:p>
          <a:p>
            <a:pPr indent="-463550" lvl="0" marL="463550" rtl="0" algn="l">
              <a:spcBef>
                <a:spcPts val="2000"/>
              </a:spcBef>
              <a:spcAft>
                <a:spcPts val="0"/>
              </a:spcAft>
              <a:buClr>
                <a:schemeClr val="dk1"/>
              </a:buClr>
              <a:buSzPct val="90000"/>
              <a:buFont typeface="Sorts Mill Goudy"/>
              <a:buChar char="•"/>
            </a:pPr>
            <a:r>
              <a:rPr b="1" lang="en-US"/>
              <a:t>Hombres Buscando Balance</a:t>
            </a:r>
            <a:endParaRPr/>
          </a:p>
          <a:p>
            <a:pPr indent="0" lvl="0" marL="0" rtl="0" algn="l">
              <a:spcBef>
                <a:spcPts val="2000"/>
              </a:spcBef>
              <a:spcAft>
                <a:spcPts val="0"/>
              </a:spcAft>
              <a:buClr>
                <a:schemeClr val="dk1"/>
              </a:buClr>
              <a:buSzPct val="90000"/>
              <a:buFont typeface="Sorts Mill Goudy"/>
              <a:buNone/>
            </a:pPr>
            <a:r>
              <a:rPr lang="en-US"/>
              <a:t>     -  Domestic Violence Healing </a:t>
            </a:r>
            <a:endParaRPr/>
          </a:p>
          <a:p>
            <a:pPr indent="-463550" lvl="0" marL="463550" rtl="0" algn="l">
              <a:spcBef>
                <a:spcPts val="2000"/>
              </a:spcBef>
              <a:spcAft>
                <a:spcPts val="0"/>
              </a:spcAft>
              <a:buClr>
                <a:schemeClr val="dk1"/>
              </a:buClr>
              <a:buSzPct val="90000"/>
              <a:buFont typeface="Sorts Mill Goudy"/>
              <a:buChar char="•"/>
            </a:pPr>
            <a:r>
              <a:rPr b="1" lang="en-US"/>
              <a:t>Circle Keeper</a:t>
            </a:r>
            <a:endParaRPr/>
          </a:p>
          <a:p>
            <a:pPr indent="0" lvl="0" marL="0" rtl="0" algn="l">
              <a:spcBef>
                <a:spcPts val="2000"/>
              </a:spcBef>
              <a:spcAft>
                <a:spcPts val="0"/>
              </a:spcAft>
              <a:buClr>
                <a:schemeClr val="dk1"/>
              </a:buClr>
              <a:buSzPct val="90000"/>
              <a:buFont typeface="Sorts Mill Goudy"/>
              <a:buNone/>
            </a:pPr>
            <a:r>
              <a:rPr lang="en-US"/>
              <a:t>     -  Healing &amp; Support Circles</a:t>
            </a:r>
            <a:endParaRPr/>
          </a:p>
        </p:txBody>
      </p:sp>
      <p:sp>
        <p:nvSpPr>
          <p:cNvPr id="366" name="Google Shape;366;p21"/>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C0102"/>
              </a:buClr>
              <a:buSzPts val="4400"/>
              <a:buFont typeface="Sorts Mill Goudy"/>
              <a:buNone/>
            </a:pPr>
            <a:r>
              <a:rPr lang="en-US" sz="4400">
                <a:solidFill>
                  <a:srgbClr val="8C0102"/>
                </a:solidFill>
              </a:rPr>
              <a:t>CURRICULUM</a:t>
            </a:r>
            <a:endParaRPr/>
          </a:p>
        </p:txBody>
      </p:sp>
      <p:pic>
        <p:nvPicPr>
          <p:cNvPr id="367" name="Google Shape;367;p21"/>
          <p:cNvPicPr preferRelativeResize="0"/>
          <p:nvPr/>
        </p:nvPicPr>
        <p:blipFill rotWithShape="1">
          <a:blip r:embed="rId3">
            <a:alphaModFix/>
          </a:blip>
          <a:srcRect b="0" l="0" r="0" t="0"/>
          <a:stretch/>
        </p:blipFill>
        <p:spPr>
          <a:xfrm>
            <a:off x="272487" y="1650379"/>
            <a:ext cx="4068508" cy="40478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ph type="title"/>
          </p:nvPr>
        </p:nvSpPr>
        <p:spPr>
          <a:xfrm>
            <a:off x="110836" y="138545"/>
            <a:ext cx="8962044" cy="9014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Sorts Mill Goudy"/>
              <a:buNone/>
            </a:pPr>
            <a:r>
              <a:rPr b="1" lang="en-US" sz="2800">
                <a:latin typeface="Sorts Mill Goudy"/>
                <a:ea typeface="Sorts Mill Goudy"/>
                <a:cs typeface="Sorts Mill Goudy"/>
                <a:sym typeface="Sorts Mill Goudy"/>
              </a:rPr>
              <a:t>A PLEDGE  FOR FATHERHOOD </a:t>
            </a:r>
            <a:br>
              <a:rPr b="1" lang="en-US" sz="2800">
                <a:latin typeface="Sorts Mill Goudy"/>
                <a:ea typeface="Sorts Mill Goudy"/>
                <a:cs typeface="Sorts Mill Goudy"/>
                <a:sym typeface="Sorts Mill Goudy"/>
              </a:rPr>
            </a:br>
            <a:r>
              <a:rPr b="1" lang="en-US" sz="2800">
                <a:latin typeface="Sorts Mill Goudy"/>
                <a:ea typeface="Sorts Mill Goudy"/>
                <a:cs typeface="Sorts Mill Goudy"/>
                <a:sym typeface="Sorts Mill Goudy"/>
              </a:rPr>
              <a:t>&amp; MALE RESPONSIBILITY</a:t>
            </a:r>
            <a:endParaRPr/>
          </a:p>
        </p:txBody>
      </p:sp>
      <p:sp>
        <p:nvSpPr>
          <p:cNvPr id="373" name="Google Shape;373;p22"/>
          <p:cNvSpPr/>
          <p:nvPr/>
        </p:nvSpPr>
        <p:spPr>
          <a:xfrm>
            <a:off x="232485" y="1716289"/>
            <a:ext cx="4929246" cy="1818447"/>
          </a:xfrm>
          <a:prstGeom prst="rect">
            <a:avLst/>
          </a:prstGeom>
          <a:noFill/>
          <a:ln>
            <a:noFill/>
          </a:ln>
        </p:spPr>
        <p:txBody>
          <a:bodyPr anchorCtr="0" anchor="t" bIns="45700" lIns="91425" spcFirstLastPara="1" rIns="91425" wrap="square" tIns="45700">
            <a:spAutoFit/>
          </a:bodyPr>
          <a:lstStyle/>
          <a:p>
            <a:pPr indent="-274320" lvl="0" marL="274320" marR="0" rtl="0" algn="l">
              <a:spcBef>
                <a:spcPts val="0"/>
              </a:spcBef>
              <a:spcAft>
                <a:spcPts val="0"/>
              </a:spcAft>
              <a:buClr>
                <a:srgbClr val="941100"/>
              </a:buClr>
              <a:buSzPts val="1700"/>
              <a:buFont typeface="Noto Sans Symbols"/>
              <a:buChar char="❖"/>
            </a:pPr>
            <a:r>
              <a:rPr lang="en-US" sz="2000" u="sng">
                <a:solidFill>
                  <a:srgbClr val="941100"/>
                </a:solidFill>
                <a:latin typeface="Sorts Mill Goudy"/>
                <a:ea typeface="Sorts Mill Goudy"/>
                <a:cs typeface="Sorts Mill Goudy"/>
                <a:sym typeface="Sorts Mill Goudy"/>
              </a:rPr>
              <a:t>YOUTH PLEDGE</a:t>
            </a:r>
            <a:endParaRPr/>
          </a:p>
          <a:p>
            <a:pPr indent="-463550" lvl="0" marL="463550" marR="0" rtl="0" algn="l">
              <a:spcBef>
                <a:spcPts val="200"/>
              </a:spcBef>
              <a:spcAft>
                <a:spcPts val="0"/>
              </a:spcAft>
              <a:buNone/>
            </a:pPr>
            <a:r>
              <a:rPr lang="en-US" sz="1800">
                <a:solidFill>
                  <a:schemeClr val="dk1"/>
                </a:solidFill>
                <a:latin typeface="Sorts Mill Goudy"/>
                <a:ea typeface="Sorts Mill Goudy"/>
                <a:cs typeface="Sorts Mill Goudy"/>
                <a:sym typeface="Sorts Mill Goudy"/>
              </a:rPr>
              <a:t>      - </a:t>
            </a:r>
            <a:r>
              <a:rPr lang="en-US" sz="1400">
                <a:solidFill>
                  <a:schemeClr val="dk1"/>
                </a:solidFill>
                <a:latin typeface="Sorts Mill Goudy"/>
                <a:ea typeface="Sorts Mill Goudy"/>
                <a:cs typeface="Sorts Mill Goudy"/>
                <a:sym typeface="Sorts Mill Goudy"/>
              </a:rPr>
              <a:t>Be a person that understands that my most prized   possession is the value of my word and through my actions be true to my word.</a:t>
            </a:r>
            <a:endParaRPr sz="1400">
              <a:solidFill>
                <a:srgbClr val="941100"/>
              </a:solidFill>
              <a:latin typeface="Sorts Mill Goudy"/>
              <a:ea typeface="Sorts Mill Goudy"/>
              <a:cs typeface="Sorts Mill Goudy"/>
              <a:sym typeface="Sorts Mill Goudy"/>
            </a:endParaRPr>
          </a:p>
          <a:p>
            <a:pPr indent="-407988" lvl="0" marL="407988" marR="0" rtl="0" algn="l">
              <a:spcBef>
                <a:spcPts val="300"/>
              </a:spcBef>
              <a:spcAft>
                <a:spcPts val="0"/>
              </a:spcAft>
              <a:buNone/>
            </a:pPr>
            <a:r>
              <a:rPr lang="en-US" sz="1400">
                <a:solidFill>
                  <a:schemeClr val="dk1"/>
                </a:solidFill>
                <a:latin typeface="Sorts Mill Goudy"/>
                <a:ea typeface="Sorts Mill Goudy"/>
                <a:cs typeface="Sorts Mill Goudy"/>
                <a:sym typeface="Sorts Mill Goudy"/>
              </a:rPr>
              <a:t>        - Recognize that my identity as a young person is not about violence or taking advantage of others but of being caring and responsible.</a:t>
            </a:r>
            <a:endParaRPr/>
          </a:p>
        </p:txBody>
      </p:sp>
      <p:sp>
        <p:nvSpPr>
          <p:cNvPr id="374" name="Google Shape;374;p22"/>
          <p:cNvSpPr/>
          <p:nvPr/>
        </p:nvSpPr>
        <p:spPr>
          <a:xfrm>
            <a:off x="221334" y="3710230"/>
            <a:ext cx="4751895" cy="2111347"/>
          </a:xfrm>
          <a:prstGeom prst="rect">
            <a:avLst/>
          </a:prstGeom>
          <a:noFill/>
          <a:ln>
            <a:noFill/>
          </a:ln>
        </p:spPr>
        <p:txBody>
          <a:bodyPr anchorCtr="0" anchor="t" bIns="45700" lIns="91425" spcFirstLastPara="1" rIns="91425" wrap="square" tIns="45700">
            <a:spAutoFit/>
          </a:bodyPr>
          <a:lstStyle/>
          <a:p>
            <a:pPr indent="-274320" lvl="0" marL="274320" marR="0" rtl="0" algn="l">
              <a:spcBef>
                <a:spcPts val="0"/>
              </a:spcBef>
              <a:spcAft>
                <a:spcPts val="0"/>
              </a:spcAft>
              <a:buClr>
                <a:srgbClr val="941100"/>
              </a:buClr>
              <a:buSzPts val="1700"/>
              <a:buFont typeface="Noto Sans Symbols"/>
              <a:buChar char="❖"/>
            </a:pPr>
            <a:r>
              <a:rPr lang="en-US" sz="2000" u="sng">
                <a:solidFill>
                  <a:srgbClr val="941100"/>
                </a:solidFill>
                <a:latin typeface="Sorts Mill Goudy"/>
                <a:ea typeface="Sorts Mill Goudy"/>
                <a:cs typeface="Sorts Mill Goudy"/>
                <a:sym typeface="Sorts Mill Goudy"/>
              </a:rPr>
              <a:t>FATHERHOOD PLEDGE</a:t>
            </a:r>
            <a:endParaRPr/>
          </a:p>
          <a:p>
            <a:pPr indent="-463550" lvl="0" marL="463550" marR="0" rtl="0" algn="l">
              <a:spcBef>
                <a:spcPts val="360"/>
              </a:spcBef>
              <a:spcAft>
                <a:spcPts val="0"/>
              </a:spcAft>
              <a:buNone/>
            </a:pPr>
            <a:r>
              <a:rPr lang="en-US" sz="1800">
                <a:solidFill>
                  <a:schemeClr val="dk1"/>
                </a:solidFill>
                <a:latin typeface="Sorts Mill Goudy"/>
                <a:ea typeface="Sorts Mill Goudy"/>
                <a:cs typeface="Sorts Mill Goudy"/>
                <a:sym typeface="Sorts Mill Goudy"/>
              </a:rPr>
              <a:t>      - </a:t>
            </a:r>
            <a:r>
              <a:rPr lang="en-US" sz="1400">
                <a:solidFill>
                  <a:schemeClr val="dk1"/>
                </a:solidFill>
                <a:latin typeface="Sorts Mill Goudy"/>
                <a:ea typeface="Sorts Mill Goudy"/>
                <a:cs typeface="Sorts Mill Goudy"/>
                <a:sym typeface="Sorts Mill Goudy"/>
              </a:rPr>
              <a:t>Will demonstrate how to speak out against injustice and oppression even when it is more comfortable to be silent.</a:t>
            </a:r>
            <a:endParaRPr/>
          </a:p>
          <a:p>
            <a:pPr indent="-463550" lvl="0" marL="463550" marR="0" rtl="0" algn="l">
              <a:spcBef>
                <a:spcPts val="280"/>
              </a:spcBef>
              <a:spcAft>
                <a:spcPts val="0"/>
              </a:spcAft>
              <a:buNone/>
            </a:pPr>
            <a:r>
              <a:rPr lang="en-US" sz="1400">
                <a:solidFill>
                  <a:srgbClr val="941100"/>
                </a:solidFill>
                <a:latin typeface="Sorts Mill Goudy"/>
                <a:ea typeface="Sorts Mill Goudy"/>
                <a:cs typeface="Sorts Mill Goudy"/>
                <a:sym typeface="Sorts Mill Goudy"/>
              </a:rPr>
              <a:t>        -  </a:t>
            </a:r>
            <a:r>
              <a:rPr lang="en-US" sz="1400">
                <a:solidFill>
                  <a:schemeClr val="dk1"/>
                </a:solidFill>
                <a:latin typeface="Sorts Mill Goudy"/>
                <a:ea typeface="Sorts Mill Goudy"/>
                <a:cs typeface="Sorts Mill Goudy"/>
                <a:sym typeface="Sorts Mill Goudy"/>
              </a:rPr>
              <a:t>Be a man that teaches children the value of being true to their word and reflects this value in his interactions with his children and all his relations.</a:t>
            </a:r>
            <a:endParaRPr/>
          </a:p>
          <a:p>
            <a:pPr indent="-463550" lvl="0" marL="463550" marR="0" rtl="0" algn="l">
              <a:spcBef>
                <a:spcPts val="280"/>
              </a:spcBef>
              <a:spcAft>
                <a:spcPts val="0"/>
              </a:spcAft>
              <a:buNone/>
            </a:pPr>
            <a:r>
              <a:rPr lang="en-US" sz="1400">
                <a:solidFill>
                  <a:schemeClr val="dk1"/>
                </a:solidFill>
                <a:latin typeface="Sorts Mill Goudy"/>
                <a:ea typeface="Sorts Mill Goudy"/>
                <a:cs typeface="Sorts Mill Goudy"/>
                <a:sym typeface="Sorts Mill Goudy"/>
              </a:rPr>
              <a:t>   </a:t>
            </a:r>
            <a:endParaRPr sz="1400">
              <a:solidFill>
                <a:srgbClr val="941100"/>
              </a:solidFill>
              <a:latin typeface="Sorts Mill Goudy"/>
              <a:ea typeface="Sorts Mill Goudy"/>
              <a:cs typeface="Sorts Mill Goudy"/>
              <a:sym typeface="Sorts Mill Goudy"/>
            </a:endParaRPr>
          </a:p>
        </p:txBody>
      </p:sp>
      <p:pic>
        <p:nvPicPr>
          <p:cNvPr id="375" name="Google Shape;375;p22"/>
          <p:cNvPicPr preferRelativeResize="0"/>
          <p:nvPr/>
        </p:nvPicPr>
        <p:blipFill rotWithShape="1">
          <a:blip r:embed="rId3">
            <a:alphaModFix amt="96000"/>
          </a:blip>
          <a:srcRect b="0" l="0" r="0" t="0"/>
          <a:stretch/>
        </p:blipFill>
        <p:spPr>
          <a:xfrm>
            <a:off x="5262282" y="1737908"/>
            <a:ext cx="3649233" cy="39546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3"/>
          <p:cNvSpPr txBox="1"/>
          <p:nvPr>
            <p:ph idx="1" type="body"/>
          </p:nvPr>
        </p:nvSpPr>
        <p:spPr>
          <a:xfrm>
            <a:off x="306982" y="2114888"/>
            <a:ext cx="8548784" cy="4113634"/>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spcBef>
                <a:spcPts val="0"/>
              </a:spcBef>
              <a:spcAft>
                <a:spcPts val="0"/>
              </a:spcAft>
              <a:buClr>
                <a:schemeClr val="accent1"/>
              </a:buClr>
              <a:buSzPct val="100000"/>
              <a:buFont typeface="Sorts Mill Goudy"/>
              <a:buNone/>
            </a:pPr>
            <a:r>
              <a:rPr lang="en-US" sz="5900">
                <a:solidFill>
                  <a:schemeClr val="accent1"/>
                </a:solidFill>
              </a:rPr>
              <a:t>VISIT OUR WEB SITE AT WWW.NATIONALCOMPADRESNETWORK.ORG </a:t>
            </a:r>
            <a:r>
              <a:rPr lang="en-US" sz="5900">
                <a:solidFill>
                  <a:srgbClr val="BFC595"/>
                </a:solidFill>
                <a:latin typeface="Fjalla One"/>
                <a:ea typeface="Fjalla One"/>
                <a:cs typeface="Fjalla One"/>
                <a:sym typeface="Fjalla One"/>
              </a:rPr>
              <a:t>•</a:t>
            </a:r>
            <a:endParaRPr/>
          </a:p>
          <a:p>
            <a:pPr indent="0" lvl="0" marL="0" rtl="0" algn="ctr">
              <a:spcBef>
                <a:spcPts val="0"/>
              </a:spcBef>
              <a:spcAft>
                <a:spcPts val="0"/>
              </a:spcAft>
              <a:buClr>
                <a:schemeClr val="dk1"/>
              </a:buClr>
              <a:buSzPct val="100000"/>
              <a:buFont typeface="Sorts Mill Goudy"/>
              <a:buNone/>
            </a:pPr>
            <a:r>
              <a:rPr lang="en-US" sz="5900"/>
              <a:t> FOLLOW US ON www.facebook.com , Instagram (@la.cultura.cura), and Twitter (@laculturacura)</a:t>
            </a:r>
            <a:endParaRPr/>
          </a:p>
          <a:p>
            <a:pPr indent="0" lvl="0" marL="0" rtl="0" algn="ctr">
              <a:spcBef>
                <a:spcPts val="0"/>
              </a:spcBef>
              <a:spcAft>
                <a:spcPts val="0"/>
              </a:spcAft>
              <a:buClr>
                <a:srgbClr val="BFC595"/>
              </a:buClr>
              <a:buSzPct val="100000"/>
              <a:buFont typeface="Sorts Mill Goudy"/>
              <a:buNone/>
            </a:pPr>
            <a:r>
              <a:rPr lang="en-US" sz="3800">
                <a:solidFill>
                  <a:srgbClr val="BFC595"/>
                </a:solidFill>
                <a:latin typeface="Fjalla One"/>
                <a:ea typeface="Fjalla One"/>
                <a:cs typeface="Fjalla One"/>
                <a:sym typeface="Fjalla One"/>
              </a:rPr>
              <a:t>•</a:t>
            </a:r>
            <a:endParaRPr/>
          </a:p>
          <a:p>
            <a:pPr indent="0" lvl="0" marL="0" rtl="0" algn="ctr">
              <a:spcBef>
                <a:spcPts val="2000"/>
              </a:spcBef>
              <a:spcAft>
                <a:spcPts val="0"/>
              </a:spcAft>
              <a:buClr>
                <a:schemeClr val="dk1"/>
              </a:buClr>
              <a:buSzPct val="90000"/>
              <a:buFont typeface="Sorts Mill Goudy"/>
              <a:buNone/>
            </a:pPr>
            <a:r>
              <a:t/>
            </a:r>
            <a:endParaRPr/>
          </a:p>
          <a:p>
            <a:pPr indent="0" lvl="0" marL="0" rtl="0" algn="ctr">
              <a:spcBef>
                <a:spcPts val="2000"/>
              </a:spcBef>
              <a:spcAft>
                <a:spcPts val="0"/>
              </a:spcAft>
              <a:buClr>
                <a:schemeClr val="dk1"/>
              </a:buClr>
              <a:buSzPct val="90000"/>
              <a:buFont typeface="Sorts Mill Goudy"/>
              <a:buNone/>
            </a:pPr>
            <a:r>
              <a:t/>
            </a:r>
            <a:endParaRPr/>
          </a:p>
          <a:p>
            <a:pPr indent="0" lvl="0" marL="0" rtl="0" algn="ctr">
              <a:spcBef>
                <a:spcPts val="2000"/>
              </a:spcBef>
              <a:spcAft>
                <a:spcPts val="0"/>
              </a:spcAft>
              <a:buClr>
                <a:schemeClr val="dk1"/>
              </a:buClr>
              <a:buSzPct val="90000"/>
              <a:buFont typeface="Sorts Mill Goudy"/>
              <a:buNone/>
            </a:pPr>
            <a:r>
              <a:t/>
            </a:r>
            <a:endParaRPr/>
          </a:p>
          <a:p>
            <a:pPr indent="0" lvl="0" marL="0" rtl="0" algn="ctr">
              <a:spcBef>
                <a:spcPts val="2000"/>
              </a:spcBef>
              <a:spcAft>
                <a:spcPts val="0"/>
              </a:spcAft>
              <a:buClr>
                <a:schemeClr val="dk1"/>
              </a:buClr>
              <a:buSzPct val="90000"/>
              <a:buFont typeface="Sorts Mill Goudy"/>
              <a:buNone/>
            </a:pPr>
            <a:r>
              <a:t/>
            </a:r>
            <a:endParaRPr/>
          </a:p>
          <a:p>
            <a:pPr indent="0" lvl="0" marL="0" rtl="0" algn="ctr">
              <a:spcBef>
                <a:spcPts val="2000"/>
              </a:spcBef>
              <a:spcAft>
                <a:spcPts val="0"/>
              </a:spcAft>
              <a:buClr>
                <a:schemeClr val="dk1"/>
              </a:buClr>
              <a:buSzPct val="90000"/>
              <a:buFont typeface="Sorts Mill Goudy"/>
              <a:buNone/>
            </a:pPr>
            <a:r>
              <a:t/>
            </a:r>
            <a:endParaRPr/>
          </a:p>
          <a:p>
            <a:pPr indent="0" lvl="0" marL="0" rtl="0" algn="ctr">
              <a:spcBef>
                <a:spcPts val="2000"/>
              </a:spcBef>
              <a:spcAft>
                <a:spcPts val="0"/>
              </a:spcAft>
              <a:buClr>
                <a:schemeClr val="dk1"/>
              </a:buClr>
              <a:buSzPct val="90000"/>
              <a:buFont typeface="Sorts Mill Goudy"/>
              <a:buNone/>
            </a:pPr>
            <a:r>
              <a:rPr lang="en-US" sz="3800"/>
              <a:t>Listen to us on our HEALING GENERATIONS PODCAST on all major podcast platforms </a:t>
            </a:r>
            <a:endParaRPr/>
          </a:p>
        </p:txBody>
      </p:sp>
      <p:sp>
        <p:nvSpPr>
          <p:cNvPr id="382" name="Google Shape;382;p23"/>
          <p:cNvSpPr txBox="1"/>
          <p:nvPr>
            <p:ph type="title"/>
          </p:nvPr>
        </p:nvSpPr>
        <p:spPr>
          <a:xfrm>
            <a:off x="914400" y="503238"/>
            <a:ext cx="7313613" cy="868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600"/>
              <a:buFont typeface="Sorts Mill Goudy"/>
              <a:buNone/>
            </a:pPr>
            <a:r>
              <a:rPr lang="en-US"/>
              <a:t>Please follow us and Subscribe</a:t>
            </a:r>
            <a:endParaRPr/>
          </a:p>
        </p:txBody>
      </p:sp>
      <p:pic>
        <p:nvPicPr>
          <p:cNvPr descr="Healing Generations" id="383" name="Google Shape;383;p23"/>
          <p:cNvPicPr preferRelativeResize="0"/>
          <p:nvPr/>
        </p:nvPicPr>
        <p:blipFill rotWithShape="1">
          <a:blip r:embed="rId3">
            <a:alphaModFix/>
          </a:blip>
          <a:srcRect b="0" l="0" r="0" t="0"/>
          <a:stretch/>
        </p:blipFill>
        <p:spPr>
          <a:xfrm>
            <a:off x="3553244" y="3674175"/>
            <a:ext cx="2037512" cy="20375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24"/>
          <p:cNvPicPr preferRelativeResize="0"/>
          <p:nvPr/>
        </p:nvPicPr>
        <p:blipFill rotWithShape="1">
          <a:blip r:embed="rId3">
            <a:alphaModFix/>
          </a:blip>
          <a:srcRect b="0" l="0" r="0" t="0"/>
          <a:stretch/>
        </p:blipFill>
        <p:spPr>
          <a:xfrm>
            <a:off x="289495" y="1728645"/>
            <a:ext cx="2348056" cy="2348056"/>
          </a:xfrm>
          <a:prstGeom prst="rect">
            <a:avLst/>
          </a:prstGeom>
          <a:noFill/>
          <a:ln>
            <a:noFill/>
          </a:ln>
        </p:spPr>
      </p:pic>
      <p:sp>
        <p:nvSpPr>
          <p:cNvPr id="389" name="Google Shape;389;p24"/>
          <p:cNvSpPr txBox="1"/>
          <p:nvPr/>
        </p:nvSpPr>
        <p:spPr>
          <a:xfrm>
            <a:off x="2753499" y="2347474"/>
            <a:ext cx="619276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Fjalla One"/>
                <a:ea typeface="Fjalla One"/>
                <a:cs typeface="Fjalla One"/>
                <a:sym typeface="Fjalla One"/>
              </a:rPr>
              <a:t>FOR FURTHER INFORMATION, CONTACT</a:t>
            </a:r>
            <a:endParaRPr/>
          </a:p>
          <a:p>
            <a:pPr indent="0" lvl="0" marL="0" marR="0" rtl="0" algn="l">
              <a:spcBef>
                <a:spcPts val="0"/>
              </a:spcBef>
              <a:spcAft>
                <a:spcPts val="0"/>
              </a:spcAft>
              <a:buNone/>
            </a:pPr>
            <a:r>
              <a:t/>
            </a:r>
            <a:endParaRPr b="1" sz="2400">
              <a:solidFill>
                <a:srgbClr val="726451"/>
              </a:solidFill>
              <a:latin typeface="Fjalla One"/>
              <a:ea typeface="Fjalla One"/>
              <a:cs typeface="Fjalla One"/>
              <a:sym typeface="Fjalla One"/>
            </a:endParaRPr>
          </a:p>
          <a:p>
            <a:pPr indent="0" lvl="0" marL="0" marR="0" rtl="0" algn="l">
              <a:spcBef>
                <a:spcPts val="0"/>
              </a:spcBef>
              <a:spcAft>
                <a:spcPts val="0"/>
              </a:spcAft>
              <a:buNone/>
            </a:pPr>
            <a:r>
              <a:rPr b="1" lang="en-US" sz="2400">
                <a:solidFill>
                  <a:srgbClr val="726451"/>
                </a:solidFill>
                <a:latin typeface="Fjalla One"/>
                <a:ea typeface="Fjalla One"/>
                <a:cs typeface="Fjalla One"/>
                <a:sym typeface="Fjalla One"/>
              </a:rPr>
              <a:t>NATIONALCOMPADRESNETWORK.ORG</a:t>
            </a:r>
            <a:endParaRPr/>
          </a:p>
        </p:txBody>
      </p:sp>
      <p:sp>
        <p:nvSpPr>
          <p:cNvPr id="390" name="Google Shape;390;p24"/>
          <p:cNvSpPr txBox="1"/>
          <p:nvPr/>
        </p:nvSpPr>
        <p:spPr>
          <a:xfrm>
            <a:off x="2637551" y="3547803"/>
            <a:ext cx="630871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Fjalla One"/>
                <a:ea typeface="Fjalla One"/>
                <a:cs typeface="Fjalla One"/>
                <a:sym typeface="Fjalla One"/>
              </a:rPr>
              <a:t>(408) 484-4191</a:t>
            </a:r>
            <a:endParaRPr/>
          </a:p>
          <a:p>
            <a:pPr indent="0" lvl="0" marL="0" marR="0" rtl="0" algn="ctr">
              <a:spcBef>
                <a:spcPts val="0"/>
              </a:spcBef>
              <a:spcAft>
                <a:spcPts val="0"/>
              </a:spcAft>
              <a:buNone/>
            </a:pPr>
            <a:r>
              <a:t/>
            </a:r>
            <a:endParaRPr sz="3600">
              <a:solidFill>
                <a:schemeClr val="dk1"/>
              </a:solidFill>
              <a:latin typeface="Fjalla One"/>
              <a:ea typeface="Fjalla One"/>
              <a:cs typeface="Fjalla One"/>
              <a:sym typeface="Fjalla One"/>
            </a:endParaRPr>
          </a:p>
          <a:p>
            <a:pPr indent="0" lvl="0" marL="0" marR="0" rtl="0" algn="ctr">
              <a:spcBef>
                <a:spcPts val="0"/>
              </a:spcBef>
              <a:spcAft>
                <a:spcPts val="0"/>
              </a:spcAft>
              <a:buNone/>
            </a:pPr>
            <a:r>
              <a:rPr lang="en-US" sz="3600">
                <a:solidFill>
                  <a:schemeClr val="dk1"/>
                </a:solidFill>
                <a:latin typeface="Fjalla One"/>
                <a:ea typeface="Fjalla One"/>
                <a:cs typeface="Fjalla One"/>
                <a:sym typeface="Fjalla One"/>
              </a:rPr>
              <a:t>jerrytello.com</a:t>
            </a:r>
            <a:endParaRPr sz="3600">
              <a:solidFill>
                <a:schemeClr val="dk1"/>
              </a:solidFill>
              <a:latin typeface="Fjalla One"/>
              <a:ea typeface="Fjalla One"/>
              <a:cs typeface="Fjalla One"/>
              <a:sym typeface="Fjalla One"/>
            </a:endParaRPr>
          </a:p>
        </p:txBody>
      </p:sp>
      <p:pic>
        <p:nvPicPr>
          <p:cNvPr id="391" name="Google Shape;391;p24"/>
          <p:cNvPicPr preferRelativeResize="0"/>
          <p:nvPr/>
        </p:nvPicPr>
        <p:blipFill rotWithShape="1">
          <a:blip r:embed="rId4">
            <a:alphaModFix/>
          </a:blip>
          <a:srcRect b="0" l="0" r="0" t="0"/>
          <a:stretch/>
        </p:blipFill>
        <p:spPr>
          <a:xfrm>
            <a:off x="146756" y="5951185"/>
            <a:ext cx="9144000" cy="90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
          <p:cNvSpPr txBox="1"/>
          <p:nvPr>
            <p:ph idx="1" type="body"/>
          </p:nvPr>
        </p:nvSpPr>
        <p:spPr>
          <a:xfrm>
            <a:off x="233574" y="496375"/>
            <a:ext cx="8685978" cy="614628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110000"/>
              </a:lnSpc>
              <a:spcBef>
                <a:spcPts val="0"/>
              </a:spcBef>
              <a:spcAft>
                <a:spcPts val="0"/>
              </a:spcAft>
              <a:buClr>
                <a:schemeClr val="dk1"/>
              </a:buClr>
              <a:buSzPct val="90000"/>
              <a:buFont typeface="Sorts Mill Goudy"/>
              <a:buNone/>
            </a:pPr>
            <a:r>
              <a:rPr lang="en-US" sz="4000"/>
              <a:t>	</a:t>
            </a:r>
            <a:r>
              <a:rPr lang="en-US" sz="5000"/>
              <a:t> All families want to raise healthy children, </a:t>
            </a:r>
            <a:r>
              <a:rPr b="1" i="1" lang="en-US" sz="5000"/>
              <a:t>including boys, </a:t>
            </a:r>
            <a:r>
              <a:rPr lang="en-US" sz="5000"/>
              <a:t>to grow up to be </a:t>
            </a:r>
            <a:r>
              <a:rPr b="1" i="1" lang="en-US" sz="5000"/>
              <a:t>healthy, successful, respectful members of their family and community</a:t>
            </a:r>
            <a:r>
              <a:rPr lang="en-US" sz="5000"/>
              <a:t>.</a:t>
            </a:r>
            <a:endParaRPr/>
          </a:p>
          <a:p>
            <a:pPr indent="0" lvl="0" marL="0" rtl="0" algn="ctr">
              <a:lnSpc>
                <a:spcPct val="110000"/>
              </a:lnSpc>
              <a:spcBef>
                <a:spcPts val="2000"/>
              </a:spcBef>
              <a:spcAft>
                <a:spcPts val="0"/>
              </a:spcAft>
              <a:buClr>
                <a:schemeClr val="dk1"/>
              </a:buClr>
              <a:buSzPct val="90000"/>
              <a:buFont typeface="Sorts Mill Goudy"/>
              <a:buNone/>
            </a:pPr>
            <a:r>
              <a:rPr b="1" lang="en-US" sz="5000"/>
              <a:t>For immigrant, indigenous and Boys of color, historical trauma, present day racism and systems inequities cause additional challenges. </a:t>
            </a:r>
            <a:endParaRPr/>
          </a:p>
          <a:p>
            <a:pPr indent="0" lvl="0" marL="0" rtl="0" algn="r">
              <a:lnSpc>
                <a:spcPct val="110000"/>
              </a:lnSpc>
              <a:spcBef>
                <a:spcPts val="2000"/>
              </a:spcBef>
              <a:spcAft>
                <a:spcPts val="0"/>
              </a:spcAft>
              <a:buClr>
                <a:schemeClr val="dk1"/>
              </a:buClr>
              <a:buSzPct val="90000"/>
              <a:buFont typeface="Sorts Mill Goudy"/>
              <a:buNone/>
            </a:pPr>
            <a:r>
              <a:t/>
            </a:r>
            <a:endParaRPr sz="4000"/>
          </a:p>
          <a:p>
            <a:pPr indent="0" lvl="0" marL="0" rtl="0" algn="l">
              <a:lnSpc>
                <a:spcPct val="130000"/>
              </a:lnSpc>
              <a:spcBef>
                <a:spcPts val="2000"/>
              </a:spcBef>
              <a:spcAft>
                <a:spcPts val="0"/>
              </a:spcAft>
              <a:buClr>
                <a:schemeClr val="dk1"/>
              </a:buClr>
              <a:buSzPct val="90000"/>
              <a:buFont typeface="Sorts Mill Goudy"/>
              <a:buNone/>
            </a:pPr>
            <a:r>
              <a:t/>
            </a:r>
            <a:endParaRPr/>
          </a:p>
        </p:txBody>
      </p:sp>
      <p:sp>
        <p:nvSpPr>
          <p:cNvPr id="196" name="Google Shape;196;p3"/>
          <p:cNvSpPr txBox="1"/>
          <p:nvPr>
            <p:ph idx="11"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Jerry Tello, La Cultura Cura/NCN</a:t>
            </a:r>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AussieSunrise.jpg" id="202" name="Google Shape;202;p4"/>
          <p:cNvPicPr preferRelativeResize="0"/>
          <p:nvPr/>
        </p:nvPicPr>
        <p:blipFill rotWithShape="1">
          <a:blip r:embed="rId3">
            <a:alphaModFix amt="77000"/>
          </a:blip>
          <a:srcRect b="0" l="0" r="0" t="0"/>
          <a:stretch/>
        </p:blipFill>
        <p:spPr>
          <a:xfrm>
            <a:off x="-114300" y="-178217"/>
            <a:ext cx="9258300" cy="7170821"/>
          </a:xfrm>
          <a:prstGeom prst="rect">
            <a:avLst/>
          </a:prstGeom>
          <a:noFill/>
          <a:ln>
            <a:noFill/>
          </a:ln>
        </p:spPr>
      </p:pic>
      <p:sp>
        <p:nvSpPr>
          <p:cNvPr id="203" name="Google Shape;203;p4"/>
          <p:cNvSpPr txBox="1"/>
          <p:nvPr>
            <p:ph idx="4294967295" type="title"/>
          </p:nvPr>
        </p:nvSpPr>
        <p:spPr>
          <a:xfrm>
            <a:off x="1810872" y="192505"/>
            <a:ext cx="5485210" cy="647299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800"/>
              <a:buFont typeface="Sorts Mill Goudy"/>
              <a:buNone/>
            </a:pPr>
            <a:r>
              <a:rPr b="1" lang="en-US" sz="4800">
                <a:solidFill>
                  <a:srgbClr val="FF0000"/>
                </a:solidFill>
              </a:rPr>
              <a:t> For many Men and Boys we must recognizes that</a:t>
            </a:r>
            <a:br>
              <a:rPr b="1" lang="en-US" sz="4800">
                <a:solidFill>
                  <a:srgbClr val="FF0000"/>
                </a:solidFill>
              </a:rPr>
            </a:br>
            <a:r>
              <a:rPr b="1" i="1" lang="en-US" sz="4500">
                <a:solidFill>
                  <a:schemeClr val="lt1"/>
                </a:solidFill>
              </a:rPr>
              <a:t>they Carry their Ancestors Burdens, Trauma and their Tears</a:t>
            </a:r>
            <a:endParaRPr/>
          </a:p>
        </p:txBody>
      </p:sp>
      <p:sp>
        <p:nvSpPr>
          <p:cNvPr id="204" name="Google Shape;204;p4"/>
          <p:cNvSpPr txBox="1"/>
          <p:nvPr>
            <p:ph idx="4294967295" type="body"/>
          </p:nvPr>
        </p:nvSpPr>
        <p:spPr>
          <a:xfrm>
            <a:off x="2007949" y="5686425"/>
            <a:ext cx="5102101" cy="97907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Sorts Mill Goudy"/>
              <a:buNone/>
            </a:pPr>
            <a:r>
              <a:t/>
            </a:r>
            <a:endParaRPr b="1" sz="4000">
              <a:solidFill>
                <a:srgbClr val="FF0000"/>
              </a:solidFill>
            </a:endParaRPr>
          </a:p>
          <a:p>
            <a:pPr indent="0" lvl="0" marL="0" rtl="0" algn="r">
              <a:spcBef>
                <a:spcPts val="2000"/>
              </a:spcBef>
              <a:spcAft>
                <a:spcPts val="0"/>
              </a:spcAft>
              <a:buClr>
                <a:schemeClr val="dk1"/>
              </a:buClr>
              <a:buSzPts val="2160"/>
              <a:buFont typeface="Sorts Mill Goudy"/>
              <a:buNone/>
            </a:pPr>
            <a:r>
              <a:t/>
            </a:r>
            <a:endParaRPr b="1">
              <a:solidFill>
                <a:srgbClr val="FFFFFF"/>
              </a:solidFill>
            </a:endParaRPr>
          </a:p>
          <a:p>
            <a:pPr indent="0" lvl="0" marL="0" rtl="0" algn="r">
              <a:spcBef>
                <a:spcPts val="2000"/>
              </a:spcBef>
              <a:spcAft>
                <a:spcPts val="0"/>
              </a:spcAft>
              <a:buClr>
                <a:schemeClr val="dk1"/>
              </a:buClr>
              <a:buSzPts val="2160"/>
              <a:buFont typeface="Sorts Mill Goudy"/>
              <a:buNone/>
            </a:pPr>
            <a:r>
              <a:t/>
            </a:r>
            <a:endParaRPr b="1">
              <a:solidFill>
                <a:srgbClr val="FFFFFF"/>
              </a:solidFill>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p:nvPr/>
        </p:nvSpPr>
        <p:spPr>
          <a:xfrm>
            <a:off x="0" y="1930967"/>
            <a:ext cx="9143999" cy="4238435"/>
          </a:xfrm>
          <a:custGeom>
            <a:rect b="b" l="l" r="r" t="t"/>
            <a:pathLst>
              <a:path extrusionOk="0" h="6350000" w="13699489">
                <a:moveTo>
                  <a:pt x="13699489" y="6350000"/>
                </a:moveTo>
                <a:lnTo>
                  <a:pt x="0" y="6350000"/>
                </a:lnTo>
                <a:lnTo>
                  <a:pt x="0" y="1899920"/>
                </a:lnTo>
                <a:cubicBezTo>
                  <a:pt x="0" y="1899920"/>
                  <a:pt x="2849880" y="0"/>
                  <a:pt x="6899910" y="0"/>
                </a:cubicBezTo>
                <a:cubicBezTo>
                  <a:pt x="11300460" y="0"/>
                  <a:pt x="13699489" y="1899920"/>
                  <a:pt x="13699489" y="1899920"/>
                </a:cubicBezTo>
                <a:lnTo>
                  <a:pt x="13699489" y="6350000"/>
                </a:lnTo>
                <a:close/>
              </a:path>
            </a:pathLst>
          </a:custGeom>
          <a:blipFill rotWithShape="1">
            <a:blip r:embed="rId3">
              <a:alphaModFix/>
            </a:blip>
            <a:stretch>
              <a:fillRect b="-6809" l="0" r="0" t="-68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rts Mill Goudy"/>
              <a:ea typeface="Sorts Mill Goudy"/>
              <a:cs typeface="Sorts Mill Goudy"/>
              <a:sym typeface="Sorts Mill Goudy"/>
            </a:endParaRPr>
          </a:p>
        </p:txBody>
      </p:sp>
      <p:sp>
        <p:nvSpPr>
          <p:cNvPr id="210" name="Google Shape;210;p5"/>
          <p:cNvSpPr txBox="1"/>
          <p:nvPr/>
        </p:nvSpPr>
        <p:spPr>
          <a:xfrm>
            <a:off x="838200" y="1028700"/>
            <a:ext cx="7539483" cy="7802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CEDEEB"/>
                </a:solidFill>
                <a:latin typeface="Arial"/>
                <a:ea typeface="Arial"/>
                <a:cs typeface="Arial"/>
                <a:sym typeface="Arial"/>
              </a:rPr>
              <a:t>The Bridge – El Puente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volcano.jpg" id="215" name="Google Shape;215;p6"/>
          <p:cNvPicPr preferRelativeResize="0"/>
          <p:nvPr/>
        </p:nvPicPr>
        <p:blipFill rotWithShape="1">
          <a:blip r:embed="rId3">
            <a:alphaModFix amt="52000"/>
          </a:blip>
          <a:srcRect b="0" l="0" r="0" t="0"/>
          <a:stretch/>
        </p:blipFill>
        <p:spPr>
          <a:xfrm>
            <a:off x="0" y="590284"/>
            <a:ext cx="9144000" cy="6103620"/>
          </a:xfrm>
          <a:prstGeom prst="rect">
            <a:avLst/>
          </a:prstGeom>
          <a:noFill/>
          <a:ln>
            <a:noFill/>
          </a:ln>
        </p:spPr>
      </p:pic>
      <p:sp>
        <p:nvSpPr>
          <p:cNvPr id="216" name="Google Shape;216;p6"/>
          <p:cNvSpPr txBox="1"/>
          <p:nvPr>
            <p:ph type="title"/>
          </p:nvPr>
        </p:nvSpPr>
        <p:spPr>
          <a:xfrm>
            <a:off x="448732" y="1315997"/>
            <a:ext cx="8128000" cy="77925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600"/>
              <a:buFont typeface="Sorts Mill Goudy"/>
              <a:buNone/>
            </a:pPr>
            <a:br>
              <a:rPr i="1" lang="en-US">
                <a:solidFill>
                  <a:schemeClr val="dk1"/>
                </a:solidFill>
              </a:rPr>
            </a:br>
            <a:br>
              <a:rPr i="1" lang="en-US">
                <a:solidFill>
                  <a:schemeClr val="dk1"/>
                </a:solidFill>
              </a:rPr>
            </a:br>
            <a:br>
              <a:rPr i="1" lang="en-US">
                <a:solidFill>
                  <a:schemeClr val="dk1"/>
                </a:solidFill>
              </a:rPr>
            </a:br>
            <a:br>
              <a:rPr i="1" lang="en-US">
                <a:solidFill>
                  <a:schemeClr val="dk1"/>
                </a:solidFill>
              </a:rPr>
            </a:br>
            <a:br>
              <a:rPr i="1" lang="en-US">
                <a:solidFill>
                  <a:schemeClr val="dk1"/>
                </a:solidFill>
              </a:rPr>
            </a:br>
            <a:r>
              <a:rPr b="1" i="1" lang="en-US">
                <a:solidFill>
                  <a:srgbClr val="FF0000"/>
                </a:solidFill>
              </a:rPr>
              <a:t>Internalized Oppression</a:t>
            </a:r>
            <a:br>
              <a:rPr b="1" i="1" lang="en-US">
                <a:solidFill>
                  <a:srgbClr val="FF0000"/>
                </a:solidFill>
              </a:rPr>
            </a:br>
            <a:r>
              <a:rPr i="1" lang="en-US">
                <a:solidFill>
                  <a:schemeClr val="dk1"/>
                </a:solidFill>
              </a:rPr>
              <a:t>The result being that Young and older men being Stuck on the bridge of life</a:t>
            </a:r>
            <a:br>
              <a:rPr i="1" lang="en-US">
                <a:solidFill>
                  <a:schemeClr val="dk1"/>
                </a:solidFill>
              </a:rPr>
            </a:br>
            <a:r>
              <a:rPr i="1" lang="en-US">
                <a:solidFill>
                  <a:schemeClr val="dk1"/>
                </a:solidFill>
              </a:rPr>
              <a:t>DISCONNECTED from their True honorableV</a:t>
            </a:r>
            <a:r>
              <a:rPr i="1" lang="en-US"/>
              <a:t>alues</a:t>
            </a:r>
            <a:r>
              <a:rPr b="1" i="1" lang="en-US" u="sng"/>
              <a:t> resulting in them adopting  oppressive, patriarchal ways of surviving</a:t>
            </a:r>
            <a:endParaRPr b="1" i="1" u="sng">
              <a:solidFill>
                <a:schemeClr val="dk1"/>
              </a:solidFill>
            </a:endParaRPr>
          </a:p>
        </p:txBody>
      </p:sp>
      <p:sp>
        <p:nvSpPr>
          <p:cNvPr id="217" name="Google Shape;217;p6"/>
          <p:cNvSpPr txBox="1"/>
          <p:nvPr>
            <p:ph idx="1" type="body"/>
          </p:nvPr>
        </p:nvSpPr>
        <p:spPr>
          <a:xfrm>
            <a:off x="135466" y="1625599"/>
            <a:ext cx="8754533" cy="4470401"/>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5940"/>
              <a:buFont typeface="Sorts Mill Goudy"/>
              <a:buNone/>
            </a:pPr>
            <a:r>
              <a:t/>
            </a:r>
            <a:endParaRPr sz="6600"/>
          </a:p>
          <a:p>
            <a:pPr indent="0" lvl="0" marL="0" rtl="0" algn="ctr">
              <a:lnSpc>
                <a:spcPct val="70000"/>
              </a:lnSpc>
              <a:spcBef>
                <a:spcPts val="2000"/>
              </a:spcBef>
              <a:spcAft>
                <a:spcPts val="0"/>
              </a:spcAft>
              <a:buClr>
                <a:schemeClr val="dk1"/>
              </a:buClr>
              <a:buSzPts val="5940"/>
              <a:buFont typeface="Sorts Mill Goudy"/>
              <a:buNone/>
            </a:pPr>
            <a:r>
              <a:rPr lang="en-US" sz="6600"/>
              <a:t> </a:t>
            </a:r>
            <a:endParaRPr/>
          </a:p>
          <a:p>
            <a:pPr indent="0" lvl="0" marL="0" rtl="0" algn="ctr">
              <a:lnSpc>
                <a:spcPct val="70000"/>
              </a:lnSpc>
              <a:spcBef>
                <a:spcPts val="2000"/>
              </a:spcBef>
              <a:spcAft>
                <a:spcPts val="0"/>
              </a:spcAft>
              <a:buClr>
                <a:schemeClr val="dk1"/>
              </a:buClr>
              <a:buSzPts val="4320"/>
              <a:buFont typeface="Sorts Mill Goudy"/>
              <a:buNone/>
            </a:pPr>
            <a:r>
              <a:t/>
            </a:r>
            <a:endParaRPr i="1" sz="4800"/>
          </a:p>
          <a:p>
            <a:pPr indent="0" lvl="0" marL="0" rtl="0" algn="ctr">
              <a:lnSpc>
                <a:spcPct val="70000"/>
              </a:lnSpc>
              <a:spcBef>
                <a:spcPts val="2000"/>
              </a:spcBef>
              <a:spcAft>
                <a:spcPts val="0"/>
              </a:spcAft>
              <a:buClr>
                <a:schemeClr val="dk1"/>
              </a:buClr>
              <a:buSzPts val="7200"/>
              <a:buFont typeface="Sorts Mill Goudy"/>
              <a:buNone/>
            </a:pPr>
            <a:r>
              <a:t/>
            </a:r>
            <a:endParaRPr b="1" sz="8000"/>
          </a:p>
          <a:p>
            <a:pPr indent="0" lvl="0" marL="0" rtl="0" algn="ctr">
              <a:lnSpc>
                <a:spcPct val="70000"/>
              </a:lnSpc>
              <a:spcBef>
                <a:spcPts val="2000"/>
              </a:spcBef>
              <a:spcAft>
                <a:spcPts val="0"/>
              </a:spcAft>
              <a:buClr>
                <a:schemeClr val="dk1"/>
              </a:buClr>
              <a:buSzPts val="7200"/>
              <a:buFont typeface="Sorts Mill Goudy"/>
              <a:buNone/>
            </a:pPr>
            <a:r>
              <a:t/>
            </a:r>
            <a:endParaRPr b="1" sz="8000"/>
          </a:p>
          <a:p>
            <a:pPr indent="0" lvl="0" marL="0" rtl="0" algn="ctr">
              <a:spcBef>
                <a:spcPts val="2000"/>
              </a:spcBef>
              <a:spcAft>
                <a:spcPts val="0"/>
              </a:spcAft>
              <a:buClr>
                <a:schemeClr val="dk1"/>
              </a:buClr>
              <a:buSzPts val="5940"/>
              <a:buFont typeface="Sorts Mill Goudy"/>
              <a:buNone/>
            </a:pPr>
            <a:r>
              <a:t/>
            </a:r>
            <a:endParaRPr sz="6600"/>
          </a:p>
        </p:txBody>
      </p:sp>
      <p:sp>
        <p:nvSpPr>
          <p:cNvPr id="218" name="Google Shape;218;p6"/>
          <p:cNvSpPr/>
          <p:nvPr/>
        </p:nvSpPr>
        <p:spPr>
          <a:xfrm>
            <a:off x="2358747" y="4526340"/>
            <a:ext cx="11108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2BFBF"/>
                </a:solidFill>
                <a:latin typeface="Sorts Mill Goudy"/>
                <a:ea typeface="Sorts Mill Goudy"/>
                <a:cs typeface="Sorts Mill Goudy"/>
                <a:sym typeface="Sorts Mill Goudy"/>
              </a:rPr>
              <a:t> </a:t>
            </a:r>
            <a:endParaRPr b="1" sz="9600">
              <a:solidFill>
                <a:srgbClr val="E2BFBF"/>
              </a:solidFill>
              <a:latin typeface="Sorts Mill Goudy"/>
              <a:ea typeface="Sorts Mill Goudy"/>
              <a:cs typeface="Sorts Mill Goudy"/>
              <a:sym typeface="Sorts Mill Goudy"/>
            </a:endParaRPr>
          </a:p>
        </p:txBody>
      </p:sp>
      <p:sp>
        <p:nvSpPr>
          <p:cNvPr id="219" name="Google Shape;219;p6"/>
          <p:cNvSpPr/>
          <p:nvPr/>
        </p:nvSpPr>
        <p:spPr>
          <a:xfrm>
            <a:off x="3418827" y="4510020"/>
            <a:ext cx="11108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2BFBF"/>
                </a:solidFill>
                <a:latin typeface="Sorts Mill Goudy"/>
                <a:ea typeface="Sorts Mill Goudy"/>
                <a:cs typeface="Sorts Mill Goudy"/>
                <a:sym typeface="Sorts Mill Goudy"/>
              </a:rPr>
              <a:t> </a:t>
            </a:r>
            <a:endParaRPr b="1" sz="9600">
              <a:solidFill>
                <a:srgbClr val="E2BFBF"/>
              </a:solidFill>
              <a:latin typeface="Sorts Mill Goudy"/>
              <a:ea typeface="Sorts Mill Goudy"/>
              <a:cs typeface="Sorts Mill Goudy"/>
              <a:sym typeface="Sorts Mill Goudy"/>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7"/>
          <p:cNvSpPr/>
          <p:nvPr/>
        </p:nvSpPr>
        <p:spPr>
          <a:xfrm>
            <a:off x="2157257" y="185341"/>
            <a:ext cx="11108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2BFBF"/>
                </a:solidFill>
                <a:latin typeface="Sorts Mill Goudy"/>
                <a:ea typeface="Sorts Mill Goudy"/>
                <a:cs typeface="Sorts Mill Goudy"/>
                <a:sym typeface="Sorts Mill Goudy"/>
              </a:rPr>
              <a:t> </a:t>
            </a:r>
            <a:endParaRPr b="1" sz="9600">
              <a:solidFill>
                <a:srgbClr val="E2BFBF"/>
              </a:solidFill>
              <a:latin typeface="Sorts Mill Goudy"/>
              <a:ea typeface="Sorts Mill Goudy"/>
              <a:cs typeface="Sorts Mill Goudy"/>
              <a:sym typeface="Sorts Mill Goudy"/>
            </a:endParaRPr>
          </a:p>
        </p:txBody>
      </p:sp>
      <p:sp>
        <p:nvSpPr>
          <p:cNvPr id="226" name="Google Shape;226;p7"/>
          <p:cNvSpPr/>
          <p:nvPr/>
        </p:nvSpPr>
        <p:spPr>
          <a:xfrm>
            <a:off x="6991728" y="550617"/>
            <a:ext cx="11108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2BFBF"/>
                </a:solidFill>
                <a:latin typeface="Sorts Mill Goudy"/>
                <a:ea typeface="Sorts Mill Goudy"/>
                <a:cs typeface="Sorts Mill Goudy"/>
                <a:sym typeface="Sorts Mill Goudy"/>
              </a:rPr>
              <a:t> </a:t>
            </a:r>
            <a:endParaRPr b="1" sz="9600">
              <a:solidFill>
                <a:srgbClr val="E2BFBF"/>
              </a:solidFill>
              <a:latin typeface="Sorts Mill Goudy"/>
              <a:ea typeface="Sorts Mill Goudy"/>
              <a:cs typeface="Sorts Mill Goudy"/>
              <a:sym typeface="Sorts Mill Goudy"/>
            </a:endParaRPr>
          </a:p>
        </p:txBody>
      </p:sp>
      <p:grpSp>
        <p:nvGrpSpPr>
          <p:cNvPr id="227" name="Google Shape;227;p7"/>
          <p:cNvGrpSpPr/>
          <p:nvPr/>
        </p:nvGrpSpPr>
        <p:grpSpPr>
          <a:xfrm>
            <a:off x="1473200" y="2129589"/>
            <a:ext cx="6095999" cy="4295273"/>
            <a:chOff x="0" y="0"/>
            <a:chExt cx="6095999" cy="4295273"/>
          </a:xfrm>
        </p:grpSpPr>
        <p:sp>
          <p:nvSpPr>
            <p:cNvPr id="228" name="Google Shape;228;p7"/>
            <p:cNvSpPr/>
            <p:nvPr/>
          </p:nvSpPr>
          <p:spPr>
            <a:xfrm>
              <a:off x="0" y="0"/>
              <a:ext cx="4693920" cy="773149"/>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txBox="1"/>
            <p:nvPr/>
          </p:nvSpPr>
          <p:spPr>
            <a:xfrm>
              <a:off x="22645" y="22645"/>
              <a:ext cx="3769172" cy="72785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Confusion- (withdrawal)</a:t>
              </a:r>
              <a:endParaRPr/>
            </a:p>
          </p:txBody>
        </p:sp>
        <p:sp>
          <p:nvSpPr>
            <p:cNvPr id="230" name="Google Shape;230;p7"/>
            <p:cNvSpPr/>
            <p:nvPr/>
          </p:nvSpPr>
          <p:spPr>
            <a:xfrm>
              <a:off x="350519" y="880531"/>
              <a:ext cx="4693920" cy="773149"/>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txBox="1"/>
            <p:nvPr/>
          </p:nvSpPr>
          <p:spPr>
            <a:xfrm>
              <a:off x="373164" y="903176"/>
              <a:ext cx="3795562" cy="72785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Anger- (shame)</a:t>
              </a:r>
              <a:endParaRPr/>
            </a:p>
          </p:txBody>
        </p:sp>
        <p:sp>
          <p:nvSpPr>
            <p:cNvPr id="232" name="Google Shape;232;p7"/>
            <p:cNvSpPr/>
            <p:nvPr/>
          </p:nvSpPr>
          <p:spPr>
            <a:xfrm>
              <a:off x="701039" y="1761062"/>
              <a:ext cx="4693920" cy="773149"/>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txBox="1"/>
            <p:nvPr/>
          </p:nvSpPr>
          <p:spPr>
            <a:xfrm>
              <a:off x="723684" y="1783707"/>
              <a:ext cx="3795562" cy="72785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Hate- (blame)</a:t>
              </a:r>
              <a:endParaRPr/>
            </a:p>
          </p:txBody>
        </p:sp>
        <p:sp>
          <p:nvSpPr>
            <p:cNvPr id="234" name="Google Shape;234;p7"/>
            <p:cNvSpPr/>
            <p:nvPr/>
          </p:nvSpPr>
          <p:spPr>
            <a:xfrm>
              <a:off x="1051559" y="2641593"/>
              <a:ext cx="4693920" cy="773149"/>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txBox="1"/>
            <p:nvPr/>
          </p:nvSpPr>
          <p:spPr>
            <a:xfrm>
              <a:off x="1074204" y="2664238"/>
              <a:ext cx="3795562" cy="72785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Self-hate- (self sabotaging)</a:t>
              </a:r>
              <a:endParaRPr/>
            </a:p>
          </p:txBody>
        </p:sp>
        <p:sp>
          <p:nvSpPr>
            <p:cNvPr id="236" name="Google Shape;236;p7"/>
            <p:cNvSpPr/>
            <p:nvPr/>
          </p:nvSpPr>
          <p:spPr>
            <a:xfrm>
              <a:off x="1402079" y="3522124"/>
              <a:ext cx="4693920" cy="773149"/>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txBox="1"/>
            <p:nvPr/>
          </p:nvSpPr>
          <p:spPr>
            <a:xfrm>
              <a:off x="1424724" y="3544769"/>
              <a:ext cx="3795562" cy="72785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Rage (reactive/addictive)</a:t>
              </a:r>
              <a:endParaRPr/>
            </a:p>
          </p:txBody>
        </p:sp>
        <p:sp>
          <p:nvSpPr>
            <p:cNvPr id="238" name="Google Shape;238;p7"/>
            <p:cNvSpPr/>
            <p:nvPr/>
          </p:nvSpPr>
          <p:spPr>
            <a:xfrm>
              <a:off x="4191372" y="564828"/>
              <a:ext cx="502547" cy="502547"/>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txBox="1"/>
            <p:nvPr/>
          </p:nvSpPr>
          <p:spPr>
            <a:xfrm>
              <a:off x="4304445" y="564828"/>
              <a:ext cx="276401" cy="378167"/>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Sorts Mill Goudy"/>
                <a:buNone/>
              </a:pPr>
              <a:r>
                <a:t/>
              </a:r>
              <a:endParaRPr sz="2300">
                <a:solidFill>
                  <a:schemeClr val="dk1"/>
                </a:solidFill>
                <a:latin typeface="Sorts Mill Goudy"/>
                <a:ea typeface="Sorts Mill Goudy"/>
                <a:cs typeface="Sorts Mill Goudy"/>
                <a:sym typeface="Sorts Mill Goudy"/>
              </a:endParaRPr>
            </a:p>
          </p:txBody>
        </p:sp>
        <p:sp>
          <p:nvSpPr>
            <p:cNvPr id="240" name="Google Shape;240;p7"/>
            <p:cNvSpPr/>
            <p:nvPr/>
          </p:nvSpPr>
          <p:spPr>
            <a:xfrm>
              <a:off x="4541892" y="1445359"/>
              <a:ext cx="502547" cy="502547"/>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txBox="1"/>
            <p:nvPr/>
          </p:nvSpPr>
          <p:spPr>
            <a:xfrm>
              <a:off x="4654965" y="1445359"/>
              <a:ext cx="276401" cy="378167"/>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Sorts Mill Goudy"/>
                <a:buNone/>
              </a:pPr>
              <a:r>
                <a:t/>
              </a:r>
              <a:endParaRPr sz="2300">
                <a:solidFill>
                  <a:schemeClr val="dk1"/>
                </a:solidFill>
                <a:latin typeface="Sorts Mill Goudy"/>
                <a:ea typeface="Sorts Mill Goudy"/>
                <a:cs typeface="Sorts Mill Goudy"/>
                <a:sym typeface="Sorts Mill Goudy"/>
              </a:endParaRPr>
            </a:p>
          </p:txBody>
        </p:sp>
        <p:sp>
          <p:nvSpPr>
            <p:cNvPr id="242" name="Google Shape;242;p7"/>
            <p:cNvSpPr/>
            <p:nvPr/>
          </p:nvSpPr>
          <p:spPr>
            <a:xfrm>
              <a:off x="4892412" y="2313005"/>
              <a:ext cx="502547" cy="502547"/>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txBox="1"/>
            <p:nvPr/>
          </p:nvSpPr>
          <p:spPr>
            <a:xfrm>
              <a:off x="5005485" y="2313005"/>
              <a:ext cx="276401" cy="378167"/>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Sorts Mill Goudy"/>
                <a:buNone/>
              </a:pPr>
              <a:r>
                <a:t/>
              </a:r>
              <a:endParaRPr sz="2300">
                <a:solidFill>
                  <a:schemeClr val="dk1"/>
                </a:solidFill>
                <a:latin typeface="Sorts Mill Goudy"/>
                <a:ea typeface="Sorts Mill Goudy"/>
                <a:cs typeface="Sorts Mill Goudy"/>
                <a:sym typeface="Sorts Mill Goudy"/>
              </a:endParaRPr>
            </a:p>
          </p:txBody>
        </p:sp>
        <p:sp>
          <p:nvSpPr>
            <p:cNvPr id="244" name="Google Shape;244;p7"/>
            <p:cNvSpPr/>
            <p:nvPr/>
          </p:nvSpPr>
          <p:spPr>
            <a:xfrm>
              <a:off x="5242932" y="3202126"/>
              <a:ext cx="502547" cy="502547"/>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txBox="1"/>
            <p:nvPr/>
          </p:nvSpPr>
          <p:spPr>
            <a:xfrm>
              <a:off x="5356005" y="3202126"/>
              <a:ext cx="276401" cy="378167"/>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Sorts Mill Goudy"/>
                <a:buNone/>
              </a:pPr>
              <a:r>
                <a:t/>
              </a:r>
              <a:endParaRPr sz="2300">
                <a:solidFill>
                  <a:schemeClr val="dk1"/>
                </a:solidFill>
                <a:latin typeface="Sorts Mill Goudy"/>
                <a:ea typeface="Sorts Mill Goudy"/>
                <a:cs typeface="Sorts Mill Goudy"/>
                <a:sym typeface="Sorts Mill Goudy"/>
              </a:endParaRPr>
            </a:p>
          </p:txBody>
        </p:sp>
      </p:grpSp>
      <p:sp>
        <p:nvSpPr>
          <p:cNvPr id="246" name="Google Shape;246;p7"/>
          <p:cNvSpPr txBox="1"/>
          <p:nvPr>
            <p:ph idx="4294967295"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Jerry Tello, La Cultura Cura/NCN</a:t>
            </a:r>
            <a:endParaRPr/>
          </a:p>
        </p:txBody>
      </p:sp>
      <p:sp>
        <p:nvSpPr>
          <p:cNvPr id="247" name="Google Shape;247;p7"/>
          <p:cNvSpPr txBox="1"/>
          <p:nvPr/>
        </p:nvSpPr>
        <p:spPr>
          <a:xfrm>
            <a:off x="1041393" y="292925"/>
            <a:ext cx="581660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2BFBF"/>
                </a:solidFill>
                <a:latin typeface="Sorts Mill Goudy"/>
                <a:ea typeface="Sorts Mill Goudy"/>
                <a:cs typeface="Sorts Mill Goudy"/>
                <a:sym typeface="Sorts Mill Goudy"/>
              </a:rPr>
              <a:t>   COLONIZATION 	</a:t>
            </a:r>
            <a:r>
              <a:rPr b="1" lang="en-US" sz="3200">
                <a:solidFill>
                  <a:srgbClr val="E2BFBF"/>
                </a:solidFill>
                <a:latin typeface="Sorts Mill Goudy"/>
                <a:ea typeface="Sorts Mill Goudy"/>
                <a:cs typeface="Sorts Mill Goudy"/>
                <a:sym typeface="Sorts Mill Goudy"/>
              </a:rPr>
              <a:t>Spirit Break Process</a:t>
            </a:r>
            <a:endParaRPr sz="3200">
              <a:solidFill>
                <a:schemeClr val="dk1"/>
              </a:solidFill>
              <a:latin typeface="Sorts Mill Goudy"/>
              <a:ea typeface="Sorts Mill Goudy"/>
              <a:cs typeface="Sorts Mill Goudy"/>
              <a:sym typeface="Sorts Mill Goud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p:nvPr/>
        </p:nvSpPr>
        <p:spPr>
          <a:xfrm>
            <a:off x="855407" y="185341"/>
            <a:ext cx="680516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2BFBF"/>
                </a:solidFill>
                <a:latin typeface="Sorts Mill Goudy"/>
                <a:ea typeface="Sorts Mill Goudy"/>
                <a:cs typeface="Sorts Mill Goudy"/>
                <a:sym typeface="Sorts Mill Goudy"/>
              </a:rPr>
              <a:t>Mental Health Issues</a:t>
            </a:r>
            <a:endParaRPr b="1" sz="9600">
              <a:solidFill>
                <a:srgbClr val="E2BFBF"/>
              </a:solidFill>
              <a:latin typeface="Sorts Mill Goudy"/>
              <a:ea typeface="Sorts Mill Goudy"/>
              <a:cs typeface="Sorts Mill Goudy"/>
              <a:sym typeface="Sorts Mill Goudy"/>
            </a:endParaRPr>
          </a:p>
        </p:txBody>
      </p:sp>
      <p:sp>
        <p:nvSpPr>
          <p:cNvPr id="254" name="Google Shape;254;p8"/>
          <p:cNvSpPr/>
          <p:nvPr/>
        </p:nvSpPr>
        <p:spPr>
          <a:xfrm>
            <a:off x="3268136" y="202274"/>
            <a:ext cx="11108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2BFBF"/>
                </a:solidFill>
                <a:latin typeface="Sorts Mill Goudy"/>
                <a:ea typeface="Sorts Mill Goudy"/>
                <a:cs typeface="Sorts Mill Goudy"/>
                <a:sym typeface="Sorts Mill Goudy"/>
              </a:rPr>
              <a:t> </a:t>
            </a:r>
            <a:endParaRPr b="1" sz="9600">
              <a:solidFill>
                <a:srgbClr val="E2BFBF"/>
              </a:solidFill>
              <a:latin typeface="Sorts Mill Goudy"/>
              <a:ea typeface="Sorts Mill Goudy"/>
              <a:cs typeface="Sorts Mill Goudy"/>
              <a:sym typeface="Sorts Mill Goudy"/>
            </a:endParaRPr>
          </a:p>
        </p:txBody>
      </p:sp>
      <p:grpSp>
        <p:nvGrpSpPr>
          <p:cNvPr id="255" name="Google Shape;255;p8"/>
          <p:cNvGrpSpPr/>
          <p:nvPr/>
        </p:nvGrpSpPr>
        <p:grpSpPr>
          <a:xfrm>
            <a:off x="1473200" y="1848135"/>
            <a:ext cx="6095999" cy="4064000"/>
            <a:chOff x="0" y="0"/>
            <a:chExt cx="6095999" cy="4064000"/>
          </a:xfrm>
        </p:grpSpPr>
        <p:sp>
          <p:nvSpPr>
            <p:cNvPr id="256" name="Google Shape;256;p8"/>
            <p:cNvSpPr/>
            <p:nvPr/>
          </p:nvSpPr>
          <p:spPr>
            <a:xfrm>
              <a:off x="0" y="0"/>
              <a:ext cx="4693920" cy="731520"/>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txBox="1"/>
            <p:nvPr/>
          </p:nvSpPr>
          <p:spPr>
            <a:xfrm>
              <a:off x="21425" y="21425"/>
              <a:ext cx="3818966" cy="68867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Confusion- (depression)</a:t>
              </a:r>
              <a:endParaRPr/>
            </a:p>
          </p:txBody>
        </p:sp>
        <p:sp>
          <p:nvSpPr>
            <p:cNvPr id="258" name="Google Shape;258;p8"/>
            <p:cNvSpPr/>
            <p:nvPr/>
          </p:nvSpPr>
          <p:spPr>
            <a:xfrm>
              <a:off x="350519" y="833119"/>
              <a:ext cx="4693920" cy="731520"/>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txBox="1"/>
            <p:nvPr/>
          </p:nvSpPr>
          <p:spPr>
            <a:xfrm>
              <a:off x="371944" y="854544"/>
              <a:ext cx="3825062" cy="68867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Anger- (anxiety issues)</a:t>
              </a:r>
              <a:endParaRPr/>
            </a:p>
          </p:txBody>
        </p:sp>
        <p:sp>
          <p:nvSpPr>
            <p:cNvPr id="260" name="Google Shape;260;p8"/>
            <p:cNvSpPr/>
            <p:nvPr/>
          </p:nvSpPr>
          <p:spPr>
            <a:xfrm>
              <a:off x="701039" y="1666240"/>
              <a:ext cx="4693920" cy="731520"/>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txBox="1"/>
            <p:nvPr/>
          </p:nvSpPr>
          <p:spPr>
            <a:xfrm>
              <a:off x="722464" y="1687665"/>
              <a:ext cx="3825062" cy="68866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Hate- (Impulsive/reactive)</a:t>
              </a:r>
              <a:endParaRPr/>
            </a:p>
          </p:txBody>
        </p:sp>
        <p:sp>
          <p:nvSpPr>
            <p:cNvPr id="262" name="Google Shape;262;p8"/>
            <p:cNvSpPr/>
            <p:nvPr/>
          </p:nvSpPr>
          <p:spPr>
            <a:xfrm>
              <a:off x="1051559" y="2499360"/>
              <a:ext cx="4693920" cy="731520"/>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txBox="1"/>
            <p:nvPr/>
          </p:nvSpPr>
          <p:spPr>
            <a:xfrm>
              <a:off x="1072984" y="2520785"/>
              <a:ext cx="3825062" cy="68866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Self-hate- (self sabotaging)</a:t>
              </a:r>
              <a:endParaRPr/>
            </a:p>
          </p:txBody>
        </p:sp>
        <p:sp>
          <p:nvSpPr>
            <p:cNvPr id="264" name="Google Shape;264;p8"/>
            <p:cNvSpPr/>
            <p:nvPr/>
          </p:nvSpPr>
          <p:spPr>
            <a:xfrm>
              <a:off x="1402079" y="3332480"/>
              <a:ext cx="4693920" cy="731520"/>
            </a:xfrm>
            <a:prstGeom prst="roundRect">
              <a:avLst>
                <a:gd fmla="val 10000" name="adj"/>
              </a:avLst>
            </a:prstGeom>
            <a:blipFill rotWithShape="1">
              <a:blip r:embed="rId3">
                <a:alphaModFix/>
              </a:blip>
              <a:stretch>
                <a:fillRect b="0" l="0" r="0" t="0"/>
              </a:stretch>
            </a:blipFill>
            <a:ln>
              <a:noFill/>
            </a:ln>
            <a:effectLst>
              <a:outerShdw blurRad="101600" rotWithShape="0" dir="5400000" dist="38100">
                <a:srgbClr val="00000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txBox="1"/>
            <p:nvPr/>
          </p:nvSpPr>
          <p:spPr>
            <a:xfrm>
              <a:off x="1423504" y="3353905"/>
              <a:ext cx="3825062" cy="68866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Sorts Mill Goudy"/>
                <a:buNone/>
              </a:pPr>
              <a:r>
                <a:rPr lang="en-US" sz="2800">
                  <a:solidFill>
                    <a:schemeClr val="lt1"/>
                  </a:solidFill>
                  <a:latin typeface="Sorts Mill Goudy"/>
                  <a:ea typeface="Sorts Mill Goudy"/>
                  <a:cs typeface="Sorts Mill Goudy"/>
                  <a:sym typeface="Sorts Mill Goudy"/>
                </a:rPr>
                <a:t>Rage (addictive/suicidal)</a:t>
              </a:r>
              <a:endParaRPr/>
            </a:p>
          </p:txBody>
        </p:sp>
        <p:sp>
          <p:nvSpPr>
            <p:cNvPr id="266" name="Google Shape;266;p8"/>
            <p:cNvSpPr/>
            <p:nvPr/>
          </p:nvSpPr>
          <p:spPr>
            <a:xfrm>
              <a:off x="4218432" y="534416"/>
              <a:ext cx="475488" cy="475488"/>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txBox="1"/>
            <p:nvPr/>
          </p:nvSpPr>
          <p:spPr>
            <a:xfrm>
              <a:off x="4325417" y="534416"/>
              <a:ext cx="261518" cy="357805"/>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chemeClr val="dk1"/>
                </a:buClr>
                <a:buSzPts val="2200"/>
                <a:buFont typeface="Sorts Mill Goudy"/>
                <a:buNone/>
              </a:pPr>
              <a:r>
                <a:t/>
              </a:r>
              <a:endParaRPr sz="2200">
                <a:solidFill>
                  <a:schemeClr val="dk1"/>
                </a:solidFill>
                <a:latin typeface="Sorts Mill Goudy"/>
                <a:ea typeface="Sorts Mill Goudy"/>
                <a:cs typeface="Sorts Mill Goudy"/>
                <a:sym typeface="Sorts Mill Goudy"/>
              </a:endParaRPr>
            </a:p>
          </p:txBody>
        </p:sp>
        <p:sp>
          <p:nvSpPr>
            <p:cNvPr id="268" name="Google Shape;268;p8"/>
            <p:cNvSpPr/>
            <p:nvPr/>
          </p:nvSpPr>
          <p:spPr>
            <a:xfrm>
              <a:off x="4568952" y="1367536"/>
              <a:ext cx="475488" cy="475488"/>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txBox="1"/>
            <p:nvPr/>
          </p:nvSpPr>
          <p:spPr>
            <a:xfrm>
              <a:off x="4675937" y="1367536"/>
              <a:ext cx="261518" cy="357805"/>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chemeClr val="dk1"/>
                </a:buClr>
                <a:buSzPts val="2200"/>
                <a:buFont typeface="Sorts Mill Goudy"/>
                <a:buNone/>
              </a:pPr>
              <a:r>
                <a:t/>
              </a:r>
              <a:endParaRPr sz="2200">
                <a:solidFill>
                  <a:schemeClr val="dk1"/>
                </a:solidFill>
                <a:latin typeface="Sorts Mill Goudy"/>
                <a:ea typeface="Sorts Mill Goudy"/>
                <a:cs typeface="Sorts Mill Goudy"/>
                <a:sym typeface="Sorts Mill Goudy"/>
              </a:endParaRPr>
            </a:p>
          </p:txBody>
        </p:sp>
        <p:sp>
          <p:nvSpPr>
            <p:cNvPr id="270" name="Google Shape;270;p8"/>
            <p:cNvSpPr/>
            <p:nvPr/>
          </p:nvSpPr>
          <p:spPr>
            <a:xfrm>
              <a:off x="4919472" y="2188464"/>
              <a:ext cx="475488" cy="475488"/>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txBox="1"/>
            <p:nvPr/>
          </p:nvSpPr>
          <p:spPr>
            <a:xfrm>
              <a:off x="5026457" y="2188464"/>
              <a:ext cx="261518" cy="357805"/>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chemeClr val="dk1"/>
                </a:buClr>
                <a:buSzPts val="2200"/>
                <a:buFont typeface="Sorts Mill Goudy"/>
                <a:buNone/>
              </a:pPr>
              <a:r>
                <a:t/>
              </a:r>
              <a:endParaRPr sz="2200">
                <a:solidFill>
                  <a:schemeClr val="dk1"/>
                </a:solidFill>
                <a:latin typeface="Sorts Mill Goudy"/>
                <a:ea typeface="Sorts Mill Goudy"/>
                <a:cs typeface="Sorts Mill Goudy"/>
                <a:sym typeface="Sorts Mill Goudy"/>
              </a:endParaRPr>
            </a:p>
          </p:txBody>
        </p:sp>
        <p:sp>
          <p:nvSpPr>
            <p:cNvPr id="272" name="Google Shape;272;p8"/>
            <p:cNvSpPr/>
            <p:nvPr/>
          </p:nvSpPr>
          <p:spPr>
            <a:xfrm>
              <a:off x="5269992" y="3029712"/>
              <a:ext cx="475488" cy="475488"/>
            </a:xfrm>
            <a:prstGeom prst="downArrow">
              <a:avLst>
                <a:gd fmla="val 55000" name="adj1"/>
                <a:gd fmla="val 45000" name="adj2"/>
              </a:avLst>
            </a:prstGeom>
            <a:solidFill>
              <a:srgbClr val="D8CACA">
                <a:alpha val="89803"/>
              </a:srgbClr>
            </a:solidFill>
            <a:ln cap="flat" cmpd="sng" w="12700">
              <a:solidFill>
                <a:srgbClr val="D8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txBox="1"/>
            <p:nvPr/>
          </p:nvSpPr>
          <p:spPr>
            <a:xfrm>
              <a:off x="5376977" y="3029712"/>
              <a:ext cx="261518" cy="357805"/>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chemeClr val="dk1"/>
                </a:buClr>
                <a:buSzPts val="2200"/>
                <a:buFont typeface="Sorts Mill Goudy"/>
                <a:buNone/>
              </a:pPr>
              <a:r>
                <a:t/>
              </a:r>
              <a:endParaRPr sz="2200">
                <a:solidFill>
                  <a:schemeClr val="dk1"/>
                </a:solidFill>
                <a:latin typeface="Sorts Mill Goudy"/>
                <a:ea typeface="Sorts Mill Goudy"/>
                <a:cs typeface="Sorts Mill Goudy"/>
                <a:sym typeface="Sorts Mill Goudy"/>
              </a:endParaRPr>
            </a:p>
          </p:txBody>
        </p:sp>
      </p:grpSp>
      <p:sp>
        <p:nvSpPr>
          <p:cNvPr id="274" name="Google Shape;274;p8"/>
          <p:cNvSpPr txBox="1"/>
          <p:nvPr>
            <p:ph idx="4294967295" type="ftr"/>
          </p:nvPr>
        </p:nvSpPr>
        <p:spPr>
          <a:xfrm>
            <a:off x="3942607" y="6305797"/>
            <a:ext cx="3717967" cy="25927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Jerry Tello, La Cultura Cura/NCN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ussieSunrise.jpg" id="280" name="Google Shape;280;p9"/>
          <p:cNvPicPr preferRelativeResize="0"/>
          <p:nvPr/>
        </p:nvPicPr>
        <p:blipFill rotWithShape="1">
          <a:blip r:embed="rId3">
            <a:alphaModFix amt="77000"/>
          </a:blip>
          <a:srcRect b="0" l="0" r="0" t="0"/>
          <a:stretch/>
        </p:blipFill>
        <p:spPr>
          <a:xfrm>
            <a:off x="0" y="192505"/>
            <a:ext cx="9258300" cy="7170821"/>
          </a:xfrm>
          <a:prstGeom prst="rect">
            <a:avLst/>
          </a:prstGeom>
          <a:noFill/>
          <a:ln>
            <a:noFill/>
          </a:ln>
        </p:spPr>
      </p:pic>
      <p:sp>
        <p:nvSpPr>
          <p:cNvPr id="281" name="Google Shape;281;p9"/>
          <p:cNvSpPr txBox="1"/>
          <p:nvPr>
            <p:ph idx="4294967295" type="title"/>
          </p:nvPr>
        </p:nvSpPr>
        <p:spPr>
          <a:xfrm>
            <a:off x="1810872" y="192505"/>
            <a:ext cx="5485210" cy="647299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Sorts Mill Goudy"/>
              <a:buNone/>
            </a:pPr>
            <a:br>
              <a:rPr b="1" lang="en-US" sz="4800">
                <a:solidFill>
                  <a:srgbClr val="FF0000"/>
                </a:solidFill>
              </a:rPr>
            </a:br>
            <a:r>
              <a:rPr b="1" lang="en-US" sz="4800">
                <a:solidFill>
                  <a:schemeClr val="lt1"/>
                </a:solidFill>
              </a:rPr>
              <a:t>So </a:t>
            </a:r>
            <a:r>
              <a:rPr b="1" lang="en-US" sz="4800">
                <a:solidFill>
                  <a:srgbClr val="FF0000"/>
                </a:solidFill>
              </a:rPr>
              <a:t>Rites of Passage</a:t>
            </a:r>
            <a:r>
              <a:rPr b="1" lang="en-US" sz="4800">
                <a:solidFill>
                  <a:schemeClr val="lt1"/>
                </a:solidFill>
              </a:rPr>
              <a:t> and Healing of boys and men requires regrounding them in teachings of </a:t>
            </a:r>
            <a:r>
              <a:rPr b="1" lang="en-US" sz="4800">
                <a:solidFill>
                  <a:srgbClr val="FF0000"/>
                </a:solidFill>
              </a:rPr>
              <a:t>SACRED MANHOOD</a:t>
            </a:r>
            <a:r>
              <a:rPr b="1" lang="en-US" sz="4800">
                <a:solidFill>
                  <a:schemeClr val="lt1"/>
                </a:solidFill>
              </a:rPr>
              <a:t> and guiding them to shed and decolonize the wounded ways. </a:t>
            </a:r>
            <a:br>
              <a:rPr b="1" lang="en-US" sz="8000">
                <a:solidFill>
                  <a:srgbClr val="FF0000"/>
                </a:solidFill>
              </a:rPr>
            </a:br>
            <a:endParaRPr b="1" i="1" sz="4500">
              <a:solidFill>
                <a:schemeClr val="lt1"/>
              </a:solidFill>
            </a:endParaRPr>
          </a:p>
        </p:txBody>
      </p:sp>
      <p:sp>
        <p:nvSpPr>
          <p:cNvPr id="282" name="Google Shape;282;p9"/>
          <p:cNvSpPr txBox="1"/>
          <p:nvPr>
            <p:ph idx="4294967295" type="body"/>
          </p:nvPr>
        </p:nvSpPr>
        <p:spPr>
          <a:xfrm>
            <a:off x="2007949" y="5686425"/>
            <a:ext cx="5102101" cy="97907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Sorts Mill Goudy"/>
              <a:buNone/>
            </a:pPr>
            <a:r>
              <a:t/>
            </a:r>
            <a:endParaRPr b="1" sz="4000">
              <a:solidFill>
                <a:srgbClr val="FF0000"/>
              </a:solidFill>
            </a:endParaRPr>
          </a:p>
          <a:p>
            <a:pPr indent="0" lvl="0" marL="0" rtl="0" algn="r">
              <a:spcBef>
                <a:spcPts val="2000"/>
              </a:spcBef>
              <a:spcAft>
                <a:spcPts val="0"/>
              </a:spcAft>
              <a:buClr>
                <a:schemeClr val="dk1"/>
              </a:buClr>
              <a:buSzPts val="2160"/>
              <a:buFont typeface="Sorts Mill Goudy"/>
              <a:buNone/>
            </a:pPr>
            <a:r>
              <a:t/>
            </a:r>
            <a:endParaRPr b="1">
              <a:solidFill>
                <a:srgbClr val="FFFFFF"/>
              </a:solidFill>
            </a:endParaRPr>
          </a:p>
          <a:p>
            <a:pPr indent="0" lvl="0" marL="0" rtl="0" algn="r">
              <a:spcBef>
                <a:spcPts val="2000"/>
              </a:spcBef>
              <a:spcAft>
                <a:spcPts val="0"/>
              </a:spcAft>
              <a:buClr>
                <a:schemeClr val="dk1"/>
              </a:buClr>
              <a:buSzPts val="2160"/>
              <a:buFont typeface="Sorts Mill Goudy"/>
              <a:buNone/>
            </a:pPr>
            <a:r>
              <a:t/>
            </a:r>
            <a:endParaRPr b="1">
              <a:solidFill>
                <a:srgbClr val="FFFFFF"/>
              </a:solidFill>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2013-01-17T00:43:32Z</dcterms:created>
  <dc:creator>jerry tello</dc:creator>
</cp:coreProperties>
</file>